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13716000" cx="24358600"/>
  <p:notesSz cx="6858000" cy="9144000"/>
  <p:embeddedFontLst>
    <p:embeddedFont>
      <p:font typeface="Quattrocento Sans"/>
      <p:regular r:id="rId41"/>
      <p:bold r:id="rId42"/>
      <p:italic r:id="rId43"/>
      <p:boldItalic r:id="rId44"/>
    </p:embeddedFont>
    <p:embeddedFont>
      <p:font typeface="Century Gothic"/>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320">
          <p15:clr>
            <a:srgbClr val="A4A3A4"/>
          </p15:clr>
        </p15:guide>
        <p15:guide id="2" pos="7672">
          <p15:clr>
            <a:srgbClr val="A4A3A4"/>
          </p15:clr>
        </p15:guide>
      </p15:sldGuideLst>
    </p:ext>
    <p:ext uri="GoogleSlidesCustomDataVersion2">
      <go:slidesCustomData xmlns:go="http://customooxmlschemas.google.com/" r:id="rId49" roundtripDataSignature="AMtx7miPBzpbnQpse4Sk/uMgHUvllpsF0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320" orient="horz"/>
        <p:guide pos="767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QuattrocentoSans-bold.fntdata"/><Relationship Id="rId41" Type="http://schemas.openxmlformats.org/officeDocument/2006/relationships/font" Target="fonts/QuattrocentoSans-regular.fntdata"/><Relationship Id="rId44" Type="http://schemas.openxmlformats.org/officeDocument/2006/relationships/font" Target="fonts/QuattrocentoSans-boldItalic.fntdata"/><Relationship Id="rId43" Type="http://schemas.openxmlformats.org/officeDocument/2006/relationships/font" Target="fonts/QuattrocentoSans-italic.fntdata"/><Relationship Id="rId46" Type="http://schemas.openxmlformats.org/officeDocument/2006/relationships/font" Target="fonts/CenturyGothic-bold.fntdata"/><Relationship Id="rId45" Type="http://schemas.openxmlformats.org/officeDocument/2006/relationships/font" Target="fonts/CenturyGothic-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CenturyGothic-boldItalic.fntdata"/><Relationship Id="rId47" Type="http://schemas.openxmlformats.org/officeDocument/2006/relationships/font" Target="fonts/CenturyGothic-italic.fntdata"/><Relationship Id="rId49"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2900" u="none" cap="none" strike="noStrike">
                <a:solidFill>
                  <a:srgbClr val="000000"/>
                </a:solidFill>
                <a:latin typeface="Quattrocento Sans"/>
                <a:ea typeface="Quattrocento Sans"/>
                <a:cs typeface="Quattrocento Sans"/>
                <a:sym typeface="Quattrocento Sans"/>
              </a:defRPr>
            </a:lvl1pPr>
            <a:lvl2pPr indent="-228600" lvl="1" marL="914400" marR="0" rtl="0" algn="l">
              <a:lnSpc>
                <a:spcPct val="100000"/>
              </a:lnSpc>
              <a:spcBef>
                <a:spcPts val="0"/>
              </a:spcBef>
              <a:spcAft>
                <a:spcPts val="0"/>
              </a:spcAft>
              <a:buClr>
                <a:srgbClr val="000000"/>
              </a:buClr>
              <a:buSzPts val="1400"/>
              <a:buFont typeface="Arial"/>
              <a:buNone/>
              <a:defRPr b="0" i="0" sz="2900" u="none" cap="none" strike="noStrike">
                <a:solidFill>
                  <a:srgbClr val="000000"/>
                </a:solidFill>
                <a:latin typeface="Quattrocento Sans"/>
                <a:ea typeface="Quattrocento Sans"/>
                <a:cs typeface="Quattrocento Sans"/>
                <a:sym typeface="Quattrocento Sans"/>
              </a:defRPr>
            </a:lvl2pPr>
            <a:lvl3pPr indent="-228600" lvl="2" marL="1371600" marR="0" rtl="0" algn="l">
              <a:lnSpc>
                <a:spcPct val="100000"/>
              </a:lnSpc>
              <a:spcBef>
                <a:spcPts val="0"/>
              </a:spcBef>
              <a:spcAft>
                <a:spcPts val="0"/>
              </a:spcAft>
              <a:buClr>
                <a:srgbClr val="000000"/>
              </a:buClr>
              <a:buSzPts val="1400"/>
              <a:buFont typeface="Arial"/>
              <a:buNone/>
              <a:defRPr b="0" i="0" sz="2900" u="none" cap="none" strike="noStrike">
                <a:solidFill>
                  <a:srgbClr val="000000"/>
                </a:solidFill>
                <a:latin typeface="Quattrocento Sans"/>
                <a:ea typeface="Quattrocento Sans"/>
                <a:cs typeface="Quattrocento Sans"/>
                <a:sym typeface="Quattrocento Sans"/>
              </a:defRPr>
            </a:lvl3pPr>
            <a:lvl4pPr indent="-228600" lvl="3" marL="1828800" marR="0" rtl="0" algn="l">
              <a:lnSpc>
                <a:spcPct val="100000"/>
              </a:lnSpc>
              <a:spcBef>
                <a:spcPts val="0"/>
              </a:spcBef>
              <a:spcAft>
                <a:spcPts val="0"/>
              </a:spcAft>
              <a:buClr>
                <a:srgbClr val="000000"/>
              </a:buClr>
              <a:buSzPts val="1400"/>
              <a:buFont typeface="Arial"/>
              <a:buNone/>
              <a:defRPr b="0" i="0" sz="2900" u="none" cap="none" strike="noStrike">
                <a:solidFill>
                  <a:srgbClr val="000000"/>
                </a:solidFill>
                <a:latin typeface="Quattrocento Sans"/>
                <a:ea typeface="Quattrocento Sans"/>
                <a:cs typeface="Quattrocento Sans"/>
                <a:sym typeface="Quattrocento Sans"/>
              </a:defRPr>
            </a:lvl4pPr>
            <a:lvl5pPr indent="-228600" lvl="4" marL="2286000" marR="0" rtl="0" algn="l">
              <a:lnSpc>
                <a:spcPct val="100000"/>
              </a:lnSpc>
              <a:spcBef>
                <a:spcPts val="0"/>
              </a:spcBef>
              <a:spcAft>
                <a:spcPts val="0"/>
              </a:spcAft>
              <a:buClr>
                <a:srgbClr val="000000"/>
              </a:buClr>
              <a:buSzPts val="1400"/>
              <a:buFont typeface="Arial"/>
              <a:buNone/>
              <a:defRPr b="0" i="0" sz="2900" u="none" cap="none" strike="noStrike">
                <a:solidFill>
                  <a:srgbClr val="000000"/>
                </a:solidFill>
                <a:latin typeface="Quattrocento Sans"/>
                <a:ea typeface="Quattrocento Sans"/>
                <a:cs typeface="Quattrocento Sans"/>
                <a:sym typeface="Quattrocento Sans"/>
              </a:defRPr>
            </a:lvl5pPr>
            <a:lvl6pPr indent="-228600" lvl="5" marL="2743200" marR="0" rtl="0" algn="l">
              <a:lnSpc>
                <a:spcPct val="100000"/>
              </a:lnSpc>
              <a:spcBef>
                <a:spcPts val="0"/>
              </a:spcBef>
              <a:spcAft>
                <a:spcPts val="0"/>
              </a:spcAft>
              <a:buClr>
                <a:srgbClr val="000000"/>
              </a:buClr>
              <a:buSzPts val="1400"/>
              <a:buFont typeface="Arial"/>
              <a:buNone/>
              <a:defRPr b="0" i="0" sz="2900" u="none" cap="none" strike="noStrike">
                <a:solidFill>
                  <a:srgbClr val="000000"/>
                </a:solidFill>
                <a:latin typeface="Quattrocento Sans"/>
                <a:ea typeface="Quattrocento Sans"/>
                <a:cs typeface="Quattrocento Sans"/>
                <a:sym typeface="Quattrocento Sans"/>
              </a:defRPr>
            </a:lvl6pPr>
            <a:lvl7pPr indent="-228600" lvl="6" marL="3200400" marR="0" rtl="0" algn="l">
              <a:lnSpc>
                <a:spcPct val="100000"/>
              </a:lnSpc>
              <a:spcBef>
                <a:spcPts val="0"/>
              </a:spcBef>
              <a:spcAft>
                <a:spcPts val="0"/>
              </a:spcAft>
              <a:buClr>
                <a:srgbClr val="000000"/>
              </a:buClr>
              <a:buSzPts val="1400"/>
              <a:buFont typeface="Arial"/>
              <a:buNone/>
              <a:defRPr b="0" i="0" sz="2900" u="none" cap="none" strike="noStrike">
                <a:solidFill>
                  <a:srgbClr val="000000"/>
                </a:solidFill>
                <a:latin typeface="Quattrocento Sans"/>
                <a:ea typeface="Quattrocento Sans"/>
                <a:cs typeface="Quattrocento Sans"/>
                <a:sym typeface="Quattrocento Sans"/>
              </a:defRPr>
            </a:lvl7pPr>
            <a:lvl8pPr indent="-228600" lvl="7" marL="3657600" marR="0" rtl="0" algn="l">
              <a:lnSpc>
                <a:spcPct val="100000"/>
              </a:lnSpc>
              <a:spcBef>
                <a:spcPts val="0"/>
              </a:spcBef>
              <a:spcAft>
                <a:spcPts val="0"/>
              </a:spcAft>
              <a:buClr>
                <a:srgbClr val="000000"/>
              </a:buClr>
              <a:buSzPts val="1400"/>
              <a:buFont typeface="Arial"/>
              <a:buNone/>
              <a:defRPr b="0" i="0" sz="2900" u="none" cap="none" strike="noStrike">
                <a:solidFill>
                  <a:srgbClr val="000000"/>
                </a:solidFill>
                <a:latin typeface="Quattrocento Sans"/>
                <a:ea typeface="Quattrocento Sans"/>
                <a:cs typeface="Quattrocento Sans"/>
                <a:sym typeface="Quattrocento Sans"/>
              </a:defRPr>
            </a:lvl8pPr>
            <a:lvl9pPr indent="-228600" lvl="8" marL="4114800" marR="0" rtl="0" algn="l">
              <a:lnSpc>
                <a:spcPct val="100000"/>
              </a:lnSpc>
              <a:spcBef>
                <a:spcPts val="0"/>
              </a:spcBef>
              <a:spcAft>
                <a:spcPts val="0"/>
              </a:spcAft>
              <a:buClr>
                <a:srgbClr val="000000"/>
              </a:buClr>
              <a:buSzPts val="1400"/>
              <a:buFont typeface="Arial"/>
              <a:buNone/>
              <a:defRPr b="0" i="0" sz="2900" u="none" cap="none" strike="noStrike">
                <a:solidFill>
                  <a:srgbClr val="000000"/>
                </a:solidFill>
                <a:latin typeface="Quattrocento Sans"/>
                <a:ea typeface="Quattrocento Sans"/>
                <a:cs typeface="Quattrocento Sans"/>
                <a:sym typeface="Quattrocento Sans"/>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1: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 name="Google Shape;58;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6f585ac597_0_3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2" name="Google Shape;172;g26f585ac597_0_36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6f8799ad0c_0_3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8" name="Google Shape;178;g26f8799ad0c_0_30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6f8799ad0c_0_3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6" name="Google Shape;186;g26f8799ad0c_0_3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6f8799ad0c_0_3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3" name="Google Shape;193;g26f8799ad0c_0_3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6f585ac597_0_3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3" name="Google Shape;203;g26f585ac597_0_38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6f585ac597_0_3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9" name="Google Shape;209;g26f585ac597_0_39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6f8799ad0c_0_3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9" name="Google Shape;219;g26f8799ad0c_0_33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6f585ac597_0_4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0" name="Google Shape;230;g26f585ac597_0_40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6f8799ad0c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0" name="Google Shape;240;g26f8799ad0c_0_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6f8799ad0c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0" name="Google Shape;250;g26f8799ad0c_0_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 name="Google Shape;65;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6f8799ad0c_0_3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0" name="Google Shape;260;g26f8799ad0c_0_38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6f585ac597_0_3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9" name="Google Shape;269;g26f585ac597_0_37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6f8799ad0c_0_2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5" name="Google Shape;275;g26f8799ad0c_0_2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6f8799ad0c_0_2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4" name="Google Shape;284;g26f8799ad0c_0_25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6f8799ad0c_0_2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2" name="Google Shape;292;g26f8799ad0c_0_27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6f585ac597_0_3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9" name="Google Shape;299;g26f585ac597_0_3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6f585ac597_0_3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5" name="Google Shape;305;g26f585ac597_0_3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6f8799ad0c_0_2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3" name="Google Shape;313;g26f8799ad0c_0_2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6f8799ad0c_0_2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3" name="Google Shape;323;g26f8799ad0c_0_2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6f585ac597_0_3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0" name="Google Shape;330;g26f585ac597_0_38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6f585ac597_0_0: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5" name="Google Shape;95;g26f585ac597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57: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6" name="Google Shape;336;p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6f8799ad0c_0_279: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4" name="Google Shape;344;g26f8799ad0c_0_27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5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3" name="Google Shape;353;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6f8799ad0c_0_287: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0" name="Google Shape;360;g26f8799ad0c_0_28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6f585ac597_0_345: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8" name="Google Shape;368;g26f585ac597_0_34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6f8799ad0c_0_294: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6" name="Google Shape;376;g26f8799ad0c_0_29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6f585ac597_0_3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8" name="Google Shape;108;g26f585ac597_0_3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6f585ac597_0_3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5" name="Google Shape;115;g26f585ac597_0_35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6f8799ad0c_0_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 name="Google Shape;121;g26f8799ad0c_0_60: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6f8799ad0c_0_2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2" name="Google Shape;132;g26f8799ad0c_0_20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6f8799ad0c_0_1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 name="Google Shape;146;g26f8799ad0c_0_101: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6f8799ad0c_0_3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5" name="Google Shape;165;g26f8799ad0c_0_30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62"/>
          <p:cNvSpPr/>
          <p:nvPr/>
        </p:nvSpPr>
        <p:spPr>
          <a:xfrm>
            <a:off x="-1" y="-1"/>
            <a:ext cx="24368126" cy="10409967"/>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FFFFFF"/>
              </a:buClr>
              <a:buSzPts val="4300"/>
              <a:buFont typeface="Quattrocento Sans"/>
              <a:buNone/>
            </a:pPr>
            <a:r>
              <a:t/>
            </a:r>
            <a:endParaRPr b="0" i="0" sz="4300" u="none" cap="none" strike="noStrike">
              <a:solidFill>
                <a:srgbClr val="000000"/>
              </a:solidFill>
              <a:latin typeface="Century Gothic"/>
              <a:ea typeface="Century Gothic"/>
              <a:cs typeface="Century Gothic"/>
              <a:sym typeface="Century Gothic"/>
            </a:endParaRPr>
          </a:p>
        </p:txBody>
      </p:sp>
      <p:sp>
        <p:nvSpPr>
          <p:cNvPr id="13" name="Google Shape;13;p62"/>
          <p:cNvSpPr/>
          <p:nvPr/>
        </p:nvSpPr>
        <p:spPr>
          <a:xfrm>
            <a:off x="-9526" y="10409966"/>
            <a:ext cx="24368126" cy="3306034"/>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FFFFFF"/>
              </a:buClr>
              <a:buSzPts val="4300"/>
              <a:buFont typeface="Quattrocento Sans"/>
              <a:buNone/>
            </a:pPr>
            <a:r>
              <a:t/>
            </a:r>
            <a:endParaRPr b="0" i="0" sz="4300" u="none" cap="none" strike="noStrike">
              <a:solidFill>
                <a:srgbClr val="000000"/>
              </a:solidFill>
              <a:latin typeface="Century Gothic"/>
              <a:ea typeface="Century Gothic"/>
              <a:cs typeface="Century Gothic"/>
              <a:sym typeface="Century Gothic"/>
            </a:endParaRPr>
          </a:p>
        </p:txBody>
      </p:sp>
      <p:sp>
        <p:nvSpPr>
          <p:cNvPr id="14" name="Google Shape;14;p62"/>
          <p:cNvSpPr txBox="1"/>
          <p:nvPr>
            <p:ph type="title"/>
          </p:nvPr>
        </p:nvSpPr>
        <p:spPr>
          <a:xfrm>
            <a:off x="1827609" y="2729254"/>
            <a:ext cx="20712908" cy="2940051"/>
          </a:xfrm>
          <a:prstGeom prst="rect">
            <a:avLst/>
          </a:prstGeom>
          <a:noFill/>
          <a:ln>
            <a:noFill/>
          </a:ln>
        </p:spPr>
        <p:txBody>
          <a:bodyPr anchorCtr="0" anchor="b" bIns="108800" lIns="108800" spcFirstLastPara="1" rIns="108800" wrap="square" tIns="108800">
            <a:normAutofit/>
          </a:bodyPr>
          <a:lstStyle>
            <a:lvl1pPr lvl="0" algn="ctr">
              <a:lnSpc>
                <a:spcPct val="100000"/>
              </a:lnSpc>
              <a:spcBef>
                <a:spcPts val="0"/>
              </a:spcBef>
              <a:spcAft>
                <a:spcPts val="0"/>
              </a:spcAft>
              <a:buClr>
                <a:srgbClr val="FFFFFF"/>
              </a:buClr>
              <a:buSzPts val="10000"/>
              <a:buFont typeface="Quattrocento Sans"/>
              <a:buNone/>
              <a:defRPr sz="10000">
                <a:solidFill>
                  <a:srgbClr val="FFFFFF"/>
                </a:solidFill>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5" name="Google Shape;15;p62"/>
          <p:cNvSpPr txBox="1"/>
          <p:nvPr>
            <p:ph idx="1" type="body"/>
          </p:nvPr>
        </p:nvSpPr>
        <p:spPr>
          <a:xfrm>
            <a:off x="3655219" y="6651720"/>
            <a:ext cx="17057688" cy="1952047"/>
          </a:xfrm>
          <a:prstGeom prst="rect">
            <a:avLst/>
          </a:prstGeom>
          <a:noFill/>
          <a:ln>
            <a:noFill/>
          </a:ln>
        </p:spPr>
        <p:txBody>
          <a:bodyPr anchorCtr="0" anchor="t" bIns="108800" lIns="108800" spcFirstLastPara="1" rIns="108800" wrap="square" tIns="108800">
            <a:normAutofit/>
          </a:bodyPr>
          <a:lstStyle>
            <a:lvl1pPr indent="-228600" lvl="0" marL="457200" algn="ctr">
              <a:lnSpc>
                <a:spcPct val="150000"/>
              </a:lnSpc>
              <a:spcBef>
                <a:spcPts val="600"/>
              </a:spcBef>
              <a:spcAft>
                <a:spcPts val="0"/>
              </a:spcAft>
              <a:buClr>
                <a:srgbClr val="FFFFFF"/>
              </a:buClr>
              <a:buSzPts val="6000"/>
              <a:buFont typeface="Quattrocento Sans"/>
              <a:buNone/>
              <a:defRPr sz="6000">
                <a:solidFill>
                  <a:srgbClr val="FFFFFF"/>
                </a:solidFill>
              </a:defRPr>
            </a:lvl1pPr>
            <a:lvl2pPr indent="-228600" lvl="1" marL="914400" algn="ctr">
              <a:lnSpc>
                <a:spcPct val="150000"/>
              </a:lnSpc>
              <a:spcBef>
                <a:spcPts val="600"/>
              </a:spcBef>
              <a:spcAft>
                <a:spcPts val="0"/>
              </a:spcAft>
              <a:buClr>
                <a:srgbClr val="FFFFFF"/>
              </a:buClr>
              <a:buSzPts val="6000"/>
              <a:buFont typeface="Quattrocento Sans"/>
              <a:buNone/>
              <a:defRPr sz="6000">
                <a:solidFill>
                  <a:srgbClr val="FFFFFF"/>
                </a:solidFill>
              </a:defRPr>
            </a:lvl2pPr>
            <a:lvl3pPr indent="-228600" lvl="2" marL="1371600" algn="ctr">
              <a:lnSpc>
                <a:spcPct val="150000"/>
              </a:lnSpc>
              <a:spcBef>
                <a:spcPts val="600"/>
              </a:spcBef>
              <a:spcAft>
                <a:spcPts val="0"/>
              </a:spcAft>
              <a:buClr>
                <a:srgbClr val="FFFFFF"/>
              </a:buClr>
              <a:buSzPts val="6000"/>
              <a:buFont typeface="Quattrocento Sans"/>
              <a:buNone/>
              <a:defRPr sz="6000">
                <a:solidFill>
                  <a:srgbClr val="FFFFFF"/>
                </a:solidFill>
              </a:defRPr>
            </a:lvl3pPr>
            <a:lvl4pPr indent="-228600" lvl="3" marL="1828800" algn="ctr">
              <a:lnSpc>
                <a:spcPct val="150000"/>
              </a:lnSpc>
              <a:spcBef>
                <a:spcPts val="600"/>
              </a:spcBef>
              <a:spcAft>
                <a:spcPts val="0"/>
              </a:spcAft>
              <a:buClr>
                <a:srgbClr val="FFFFFF"/>
              </a:buClr>
              <a:buSzPts val="6000"/>
              <a:buFont typeface="Quattrocento Sans"/>
              <a:buNone/>
              <a:defRPr sz="6000">
                <a:solidFill>
                  <a:srgbClr val="FFFFFF"/>
                </a:solidFill>
              </a:defRPr>
            </a:lvl4pPr>
            <a:lvl5pPr indent="-228600" lvl="4" marL="2286000" algn="ctr">
              <a:lnSpc>
                <a:spcPct val="150000"/>
              </a:lnSpc>
              <a:spcBef>
                <a:spcPts val="600"/>
              </a:spcBef>
              <a:spcAft>
                <a:spcPts val="0"/>
              </a:spcAft>
              <a:buClr>
                <a:srgbClr val="FFFFFF"/>
              </a:buClr>
              <a:buSzPts val="6000"/>
              <a:buFont typeface="Quattrocento Sans"/>
              <a:buNone/>
              <a:defRPr sz="6000">
                <a:solidFill>
                  <a:srgbClr val="FFFFFF"/>
                </a:solidFill>
              </a:defRPr>
            </a:lvl5pPr>
            <a:lvl6pPr indent="-342900" lvl="5" marL="2743200" algn="l">
              <a:lnSpc>
                <a:spcPct val="150000"/>
              </a:lnSpc>
              <a:spcBef>
                <a:spcPts val="600"/>
              </a:spcBef>
              <a:spcAft>
                <a:spcPts val="0"/>
              </a:spcAft>
              <a:buSzPts val="1800"/>
              <a:buChar char="•"/>
              <a:defRPr/>
            </a:lvl6pPr>
            <a:lvl7pPr indent="-342900" lvl="6" marL="3200400" algn="l">
              <a:lnSpc>
                <a:spcPct val="150000"/>
              </a:lnSpc>
              <a:spcBef>
                <a:spcPts val="600"/>
              </a:spcBef>
              <a:spcAft>
                <a:spcPts val="0"/>
              </a:spcAft>
              <a:buSzPts val="1800"/>
              <a:buChar char="•"/>
              <a:defRPr/>
            </a:lvl7pPr>
            <a:lvl8pPr indent="-342900" lvl="7" marL="3657600" algn="l">
              <a:lnSpc>
                <a:spcPct val="150000"/>
              </a:lnSpc>
              <a:spcBef>
                <a:spcPts val="600"/>
              </a:spcBef>
              <a:spcAft>
                <a:spcPts val="0"/>
              </a:spcAft>
              <a:buSzPts val="1800"/>
              <a:buChar char="•"/>
              <a:defRPr/>
            </a:lvl8pPr>
            <a:lvl9pPr indent="-342900" lvl="8" marL="4114800" algn="l">
              <a:lnSpc>
                <a:spcPct val="150000"/>
              </a:lnSpc>
              <a:spcBef>
                <a:spcPts val="600"/>
              </a:spcBef>
              <a:spcAft>
                <a:spcPts val="0"/>
              </a:spcAft>
              <a:buSzPts val="1800"/>
              <a:buChar char="•"/>
              <a:defRPr/>
            </a:lvl9pPr>
          </a:lstStyle>
          <a:p/>
        </p:txBody>
      </p:sp>
      <p:grpSp>
        <p:nvGrpSpPr>
          <p:cNvPr id="16" name="Google Shape;16;p62"/>
          <p:cNvGrpSpPr/>
          <p:nvPr/>
        </p:nvGrpSpPr>
        <p:grpSpPr>
          <a:xfrm>
            <a:off x="4802706" y="6676309"/>
            <a:ext cx="14980457" cy="136526"/>
            <a:chOff x="0" y="0"/>
            <a:chExt cx="14980455" cy="136525"/>
          </a:xfrm>
        </p:grpSpPr>
        <p:cxnSp>
          <p:nvCxnSpPr>
            <p:cNvPr id="17" name="Google Shape;17;p62"/>
            <p:cNvCxnSpPr/>
            <p:nvPr/>
          </p:nvCxnSpPr>
          <p:spPr>
            <a:xfrm>
              <a:off x="0" y="136525"/>
              <a:ext cx="14980455" cy="0"/>
            </a:xfrm>
            <a:prstGeom prst="straightConnector1">
              <a:avLst/>
            </a:prstGeom>
            <a:noFill/>
            <a:ln cap="flat" cmpd="sng" w="25400">
              <a:solidFill>
                <a:srgbClr val="FFFFFF"/>
              </a:solidFill>
              <a:prstDash val="solid"/>
              <a:round/>
              <a:headEnd len="sm" w="sm" type="none"/>
              <a:tailEnd len="sm" w="sm" type="none"/>
            </a:ln>
          </p:spPr>
        </p:cxnSp>
        <p:cxnSp>
          <p:nvCxnSpPr>
            <p:cNvPr id="18" name="Google Shape;18;p62"/>
            <p:cNvCxnSpPr/>
            <p:nvPr/>
          </p:nvCxnSpPr>
          <p:spPr>
            <a:xfrm>
              <a:off x="0" y="0"/>
              <a:ext cx="14980455" cy="0"/>
            </a:xfrm>
            <a:prstGeom prst="straightConnector1">
              <a:avLst/>
            </a:prstGeom>
            <a:noFill/>
            <a:ln cap="flat" cmpd="sng" w="25400">
              <a:solidFill>
                <a:srgbClr val="FFFFFF"/>
              </a:solidFill>
              <a:prstDash val="solid"/>
              <a:round/>
              <a:headEnd len="sm" w="sm" type="none"/>
              <a:tailEnd len="sm" w="sm" type="none"/>
            </a:ln>
          </p:spPr>
        </p:cxnSp>
      </p:grpSp>
      <p:pic>
        <p:nvPicPr>
          <p:cNvPr descr="PNG_CDCB Logo_Color_Color.png" id="19" name="Google Shape;19;p62"/>
          <p:cNvPicPr preferRelativeResize="0"/>
          <p:nvPr/>
        </p:nvPicPr>
        <p:blipFill rotWithShape="1">
          <a:blip r:embed="rId2">
            <a:alphaModFix/>
          </a:blip>
          <a:srcRect b="0" l="0" r="0" t="0"/>
          <a:stretch/>
        </p:blipFill>
        <p:spPr>
          <a:xfrm>
            <a:off x="9181007" y="9614547"/>
            <a:ext cx="6033119" cy="4263426"/>
          </a:xfrm>
          <a:prstGeom prst="rect">
            <a:avLst/>
          </a:prstGeom>
          <a:noFill/>
          <a:ln>
            <a:noFill/>
          </a:ln>
        </p:spPr>
      </p:pic>
      <p:sp>
        <p:nvSpPr>
          <p:cNvPr id="20" name="Google Shape;20;p62"/>
          <p:cNvSpPr txBox="1"/>
          <p:nvPr>
            <p:ph idx="12" type="sldNum"/>
          </p:nvPr>
        </p:nvSpPr>
        <p:spPr>
          <a:xfrm>
            <a:off x="11773323" y="12344400"/>
            <a:ext cx="5683674" cy="736601"/>
          </a:xfrm>
          <a:prstGeom prst="rect">
            <a:avLst/>
          </a:prstGeom>
          <a:noFill/>
          <a:ln>
            <a:noFill/>
          </a:ln>
        </p:spPr>
        <p:txBody>
          <a:bodyPr anchorCtr="0" anchor="ctr" bIns="108800" lIns="108800" spcFirstLastPara="1" rIns="108800" wrap="square" tIns="108800">
            <a:spAutoFit/>
          </a:bodyPr>
          <a:lstStyle>
            <a:lvl1pPr indent="0" lvl="0" marL="0" marR="0" algn="r">
              <a:lnSpc>
                <a:spcPct val="100000"/>
              </a:lnSpc>
              <a:spcBef>
                <a:spcPts val="0"/>
              </a:spcBef>
              <a:spcAft>
                <a:spcPts val="0"/>
              </a:spcAft>
              <a:buClr>
                <a:srgbClr val="000000"/>
              </a:buClr>
              <a:buSzPts val="2800"/>
              <a:buFont typeface="Quattrocento Sans"/>
              <a:buNone/>
              <a:defRPr b="0" i="0" sz="2800" u="none" cap="none" strike="noStrike">
                <a:solidFill>
                  <a:srgbClr val="000000"/>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2800"/>
              <a:buFont typeface="Quattrocento Sans"/>
              <a:buNone/>
              <a:defRPr b="0" i="0" sz="2800" u="none" cap="none" strike="noStrike">
                <a:solidFill>
                  <a:srgbClr val="000000"/>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2800"/>
              <a:buFont typeface="Quattrocento Sans"/>
              <a:buNone/>
              <a:defRPr b="0" i="0" sz="2800" u="none" cap="none" strike="noStrike">
                <a:solidFill>
                  <a:srgbClr val="000000"/>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2800"/>
              <a:buFont typeface="Quattrocento Sans"/>
              <a:buNone/>
              <a:defRPr b="0" i="0" sz="2800" u="none" cap="none" strike="noStrike">
                <a:solidFill>
                  <a:srgbClr val="000000"/>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2800"/>
              <a:buFont typeface="Quattrocento Sans"/>
              <a:buNone/>
              <a:defRPr b="0" i="0" sz="2800" u="none" cap="none" strike="noStrike">
                <a:solidFill>
                  <a:srgbClr val="000000"/>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2800"/>
              <a:buFont typeface="Quattrocento Sans"/>
              <a:buNone/>
              <a:defRPr b="0" i="0" sz="2800" u="none" cap="none" strike="noStrike">
                <a:solidFill>
                  <a:srgbClr val="000000"/>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2800"/>
              <a:buFont typeface="Quattrocento Sans"/>
              <a:buNone/>
              <a:defRPr b="0" i="0" sz="2800" u="none" cap="none" strike="noStrike">
                <a:solidFill>
                  <a:srgbClr val="000000"/>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2800"/>
              <a:buFont typeface="Quattrocento Sans"/>
              <a:buNone/>
              <a:defRPr b="0" i="0" sz="2800" u="none" cap="none" strike="noStrike">
                <a:solidFill>
                  <a:srgbClr val="000000"/>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2800"/>
              <a:buFont typeface="Quattrocento Sans"/>
              <a:buNone/>
              <a:defRPr b="0" i="0" sz="2800" u="none" cap="none" strike="noStrike">
                <a:solidFill>
                  <a:srgbClr val="000000"/>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21" name="Shape 21"/>
        <p:cNvGrpSpPr/>
        <p:nvPr/>
      </p:nvGrpSpPr>
      <p:grpSpPr>
        <a:xfrm>
          <a:off x="0" y="0"/>
          <a:ext cx="0" cy="0"/>
          <a:chOff x="0" y="0"/>
          <a:chExt cx="0" cy="0"/>
        </a:xfrm>
      </p:grpSpPr>
      <p:sp>
        <p:nvSpPr>
          <p:cNvPr id="22" name="Google Shape;22;p63"/>
          <p:cNvSpPr txBox="1"/>
          <p:nvPr>
            <p:ph idx="1" type="body"/>
          </p:nvPr>
        </p:nvSpPr>
        <p:spPr>
          <a:xfrm>
            <a:off x="1217613" y="3295650"/>
            <a:ext cx="21932900" cy="8094663"/>
          </a:xfrm>
          <a:prstGeom prst="rect">
            <a:avLst/>
          </a:prstGeom>
          <a:noFill/>
          <a:ln>
            <a:noFill/>
          </a:ln>
        </p:spPr>
        <p:txBody>
          <a:bodyPr anchorCtr="0" anchor="t" bIns="108800" lIns="108800" spcFirstLastPara="1" rIns="108800" wrap="square" tIns="108800">
            <a:normAutofit/>
          </a:bodyPr>
          <a:lstStyle>
            <a:lvl1pPr indent="-495300" lvl="0" marL="457200" algn="l">
              <a:lnSpc>
                <a:spcPct val="150000"/>
              </a:lnSpc>
              <a:spcBef>
                <a:spcPts val="600"/>
              </a:spcBef>
              <a:spcAft>
                <a:spcPts val="0"/>
              </a:spcAft>
              <a:buSzPts val="4200"/>
              <a:buChar char="•"/>
              <a:defRPr/>
            </a:lvl1pPr>
            <a:lvl2pPr indent="-495300" lvl="1" marL="914400" algn="l">
              <a:lnSpc>
                <a:spcPct val="150000"/>
              </a:lnSpc>
              <a:spcBef>
                <a:spcPts val="600"/>
              </a:spcBef>
              <a:spcAft>
                <a:spcPts val="0"/>
              </a:spcAft>
              <a:buSzPts val="4200"/>
              <a:buChar char="•"/>
              <a:defRPr/>
            </a:lvl2pPr>
            <a:lvl3pPr indent="-457200" lvl="2" marL="1371600" algn="l">
              <a:lnSpc>
                <a:spcPct val="150000"/>
              </a:lnSpc>
              <a:spcBef>
                <a:spcPts val="600"/>
              </a:spcBef>
              <a:spcAft>
                <a:spcPts val="0"/>
              </a:spcAft>
              <a:buSzPts val="3600"/>
              <a:buChar char="•"/>
              <a:defRPr/>
            </a:lvl3pPr>
            <a:lvl4pPr indent="-457200" lvl="3" marL="1828800" algn="l">
              <a:lnSpc>
                <a:spcPct val="150000"/>
              </a:lnSpc>
              <a:spcBef>
                <a:spcPts val="600"/>
              </a:spcBef>
              <a:spcAft>
                <a:spcPts val="0"/>
              </a:spcAft>
              <a:buSzPts val="3600"/>
              <a:buChar char="•"/>
              <a:defRPr/>
            </a:lvl4pPr>
            <a:lvl5pPr indent="-457200" lvl="4" marL="2286000" algn="l">
              <a:lnSpc>
                <a:spcPct val="150000"/>
              </a:lnSpc>
              <a:spcBef>
                <a:spcPts val="600"/>
              </a:spcBef>
              <a:spcAft>
                <a:spcPts val="0"/>
              </a:spcAft>
              <a:buSzPts val="3600"/>
              <a:buChar char="•"/>
              <a:defRPr/>
            </a:lvl5pPr>
            <a:lvl6pPr indent="-457200" lvl="5" marL="2743200" algn="l">
              <a:lnSpc>
                <a:spcPct val="150000"/>
              </a:lnSpc>
              <a:spcBef>
                <a:spcPts val="600"/>
              </a:spcBef>
              <a:spcAft>
                <a:spcPts val="0"/>
              </a:spcAft>
              <a:buSzPts val="3600"/>
              <a:buChar char="•"/>
              <a:defRPr/>
            </a:lvl6pPr>
            <a:lvl7pPr indent="-342900" lvl="6" marL="3200400" algn="l">
              <a:lnSpc>
                <a:spcPct val="150000"/>
              </a:lnSpc>
              <a:spcBef>
                <a:spcPts val="600"/>
              </a:spcBef>
              <a:spcAft>
                <a:spcPts val="0"/>
              </a:spcAft>
              <a:buSzPts val="1800"/>
              <a:buChar char="•"/>
              <a:defRPr/>
            </a:lvl7pPr>
            <a:lvl8pPr indent="-342900" lvl="7" marL="3657600" algn="l">
              <a:lnSpc>
                <a:spcPct val="150000"/>
              </a:lnSpc>
              <a:spcBef>
                <a:spcPts val="600"/>
              </a:spcBef>
              <a:spcAft>
                <a:spcPts val="0"/>
              </a:spcAft>
              <a:buSzPts val="1800"/>
              <a:buChar char="•"/>
              <a:defRPr/>
            </a:lvl8pPr>
            <a:lvl9pPr indent="-342900" lvl="8" marL="4114800" algn="l">
              <a:lnSpc>
                <a:spcPct val="150000"/>
              </a:lnSpc>
              <a:spcBef>
                <a:spcPts val="600"/>
              </a:spcBef>
              <a:spcAft>
                <a:spcPts val="0"/>
              </a:spcAft>
              <a:buSzPts val="1800"/>
              <a:buChar char="•"/>
              <a:defRPr/>
            </a:lvl9pPr>
          </a:lstStyle>
          <a:p/>
        </p:txBody>
      </p:sp>
      <p:sp>
        <p:nvSpPr>
          <p:cNvPr id="23" name="Google Shape;23;p63"/>
          <p:cNvSpPr txBox="1"/>
          <p:nvPr>
            <p:ph type="title"/>
          </p:nvPr>
        </p:nvSpPr>
        <p:spPr>
          <a:xfrm>
            <a:off x="1218405" y="933450"/>
            <a:ext cx="21931314" cy="1969648"/>
          </a:xfrm>
          <a:prstGeom prst="rect">
            <a:avLst/>
          </a:prstGeom>
          <a:noFill/>
          <a:ln>
            <a:noFill/>
          </a:ln>
        </p:spPr>
        <p:txBody>
          <a:bodyPr anchorCtr="0" anchor="b" bIns="108800" lIns="108800" spcFirstLastPara="1" rIns="108800" wrap="square" tIns="10880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4" name="Google Shape;24;p63"/>
          <p:cNvSpPr txBox="1"/>
          <p:nvPr>
            <p:ph idx="12" type="sldNum"/>
          </p:nvPr>
        </p:nvSpPr>
        <p:spPr>
          <a:xfrm>
            <a:off x="15730892" y="12528376"/>
            <a:ext cx="7418700" cy="589200"/>
          </a:xfrm>
          <a:prstGeom prst="rect">
            <a:avLst/>
          </a:prstGeom>
          <a:noFill/>
          <a:ln>
            <a:noFill/>
          </a:ln>
        </p:spPr>
        <p:txBody>
          <a:bodyPr anchorCtr="0" anchor="ctr" bIns="108800" lIns="108800" spcFirstLastPara="1" rIns="108800" wrap="square" tIns="108800">
            <a:spAutoFit/>
          </a:bodyPr>
          <a:lstStyle>
            <a:lvl1pPr indent="0" lvl="0"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r>
              <a:rPr lang="en-US"/>
              <a:t>Cole – breed4food – May 2, 2024 - </a:t>
            </a:r>
            <a:fld id="{00000000-1234-1234-1234-123412341234}" type="slidenum">
              <a:rPr lang="en-US"/>
              <a:t>‹#›</a:t>
            </a:fld>
            <a:endParaRPr sz="2800">
              <a:solidFill>
                <a:srgbClr val="000000"/>
              </a:solidFill>
              <a:latin typeface="Quattrocento Sans"/>
              <a:ea typeface="Quattrocento Sans"/>
              <a:cs typeface="Quattrocento Sans"/>
              <a:sym typeface="Quattrocento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tx">
  <p:cSld name="TITLE_AND_BODY">
    <p:spTree>
      <p:nvGrpSpPr>
        <p:cNvPr id="25" name="Shape 25"/>
        <p:cNvGrpSpPr/>
        <p:nvPr/>
      </p:nvGrpSpPr>
      <p:grpSpPr>
        <a:xfrm>
          <a:off x="0" y="0"/>
          <a:ext cx="0" cy="0"/>
          <a:chOff x="0" y="0"/>
          <a:chExt cx="0" cy="0"/>
        </a:xfrm>
      </p:grpSpPr>
      <p:sp>
        <p:nvSpPr>
          <p:cNvPr id="26" name="Google Shape;26;p64"/>
          <p:cNvSpPr/>
          <p:nvPr/>
        </p:nvSpPr>
        <p:spPr>
          <a:xfrm>
            <a:off x="-1" y="-1"/>
            <a:ext cx="24368126" cy="11505752"/>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FFFFFF"/>
              </a:buClr>
              <a:buSzPts val="4300"/>
              <a:buFont typeface="Quattrocento Sans"/>
              <a:buNone/>
            </a:pPr>
            <a:r>
              <a:t/>
            </a:r>
            <a:endParaRPr b="0" i="0" sz="4300" u="none" cap="none" strike="noStrike">
              <a:solidFill>
                <a:srgbClr val="000000"/>
              </a:solidFill>
              <a:latin typeface="Century Gothic"/>
              <a:ea typeface="Century Gothic"/>
              <a:cs typeface="Century Gothic"/>
              <a:sym typeface="Century Gothic"/>
            </a:endParaRPr>
          </a:p>
        </p:txBody>
      </p:sp>
      <p:sp>
        <p:nvSpPr>
          <p:cNvPr id="27" name="Google Shape;27;p64"/>
          <p:cNvSpPr txBox="1"/>
          <p:nvPr>
            <p:ph type="title"/>
          </p:nvPr>
        </p:nvSpPr>
        <p:spPr>
          <a:xfrm>
            <a:off x="1924914" y="7282959"/>
            <a:ext cx="20712907" cy="2996566"/>
          </a:xfrm>
          <a:prstGeom prst="rect">
            <a:avLst/>
          </a:prstGeom>
          <a:noFill/>
          <a:ln>
            <a:noFill/>
          </a:ln>
        </p:spPr>
        <p:txBody>
          <a:bodyPr anchorCtr="0" anchor="t" bIns="108800" lIns="108800" spcFirstLastPara="1" rIns="108800" wrap="square" tIns="108800">
            <a:normAutofit/>
          </a:bodyPr>
          <a:lstStyle>
            <a:lvl1pPr lvl="0" algn="l">
              <a:lnSpc>
                <a:spcPct val="100000"/>
              </a:lnSpc>
              <a:spcBef>
                <a:spcPts val="0"/>
              </a:spcBef>
              <a:spcAft>
                <a:spcPts val="0"/>
              </a:spcAft>
              <a:buClr>
                <a:srgbClr val="FFFFFF"/>
              </a:buClr>
              <a:buSzPts val="9500"/>
              <a:buFont typeface="Quattrocento Sans"/>
              <a:buNone/>
              <a:defRPr b="1" sz="9500" cap="none">
                <a:solidFill>
                  <a:srgbClr val="FFFFFF"/>
                </a:solidFill>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8" name="Google Shape;28;p64"/>
          <p:cNvSpPr txBox="1"/>
          <p:nvPr>
            <p:ph idx="1" type="body"/>
          </p:nvPr>
        </p:nvSpPr>
        <p:spPr>
          <a:xfrm>
            <a:off x="1924914" y="4069541"/>
            <a:ext cx="20712907" cy="3300412"/>
          </a:xfrm>
          <a:prstGeom prst="rect">
            <a:avLst/>
          </a:prstGeom>
          <a:noFill/>
          <a:ln>
            <a:noFill/>
          </a:ln>
        </p:spPr>
        <p:txBody>
          <a:bodyPr anchorCtr="0" anchor="b" bIns="108800" lIns="108800" spcFirstLastPara="1" rIns="108800" wrap="square" tIns="108800">
            <a:normAutofit/>
          </a:bodyPr>
          <a:lstStyle>
            <a:lvl1pPr indent="-228600" lvl="0" marL="457200" algn="l">
              <a:lnSpc>
                <a:spcPct val="150000"/>
              </a:lnSpc>
              <a:spcBef>
                <a:spcPts val="600"/>
              </a:spcBef>
              <a:spcAft>
                <a:spcPts val="0"/>
              </a:spcAft>
              <a:buClr>
                <a:srgbClr val="FFFFFF"/>
              </a:buClr>
              <a:buSzPts val="4000"/>
              <a:buFont typeface="Quattrocento Sans"/>
              <a:buNone/>
              <a:defRPr sz="4000">
                <a:solidFill>
                  <a:srgbClr val="FFFFFF"/>
                </a:solidFill>
              </a:defRPr>
            </a:lvl1pPr>
            <a:lvl2pPr indent="-228600" lvl="1" marL="914400" algn="l">
              <a:lnSpc>
                <a:spcPct val="150000"/>
              </a:lnSpc>
              <a:spcBef>
                <a:spcPts val="600"/>
              </a:spcBef>
              <a:spcAft>
                <a:spcPts val="0"/>
              </a:spcAft>
              <a:buClr>
                <a:srgbClr val="FFFFFF"/>
              </a:buClr>
              <a:buSzPts val="4000"/>
              <a:buFont typeface="Quattrocento Sans"/>
              <a:buNone/>
              <a:defRPr sz="4000">
                <a:solidFill>
                  <a:srgbClr val="FFFFFF"/>
                </a:solidFill>
              </a:defRPr>
            </a:lvl2pPr>
            <a:lvl3pPr indent="-228600" lvl="2" marL="1371600" algn="l">
              <a:lnSpc>
                <a:spcPct val="150000"/>
              </a:lnSpc>
              <a:spcBef>
                <a:spcPts val="600"/>
              </a:spcBef>
              <a:spcAft>
                <a:spcPts val="0"/>
              </a:spcAft>
              <a:buClr>
                <a:srgbClr val="FFFFFF"/>
              </a:buClr>
              <a:buSzPts val="4000"/>
              <a:buFont typeface="Quattrocento Sans"/>
              <a:buNone/>
              <a:defRPr sz="4000">
                <a:solidFill>
                  <a:srgbClr val="FFFFFF"/>
                </a:solidFill>
              </a:defRPr>
            </a:lvl3pPr>
            <a:lvl4pPr indent="-228600" lvl="3" marL="1828800" algn="l">
              <a:lnSpc>
                <a:spcPct val="150000"/>
              </a:lnSpc>
              <a:spcBef>
                <a:spcPts val="600"/>
              </a:spcBef>
              <a:spcAft>
                <a:spcPts val="0"/>
              </a:spcAft>
              <a:buClr>
                <a:srgbClr val="FFFFFF"/>
              </a:buClr>
              <a:buSzPts val="4000"/>
              <a:buFont typeface="Quattrocento Sans"/>
              <a:buNone/>
              <a:defRPr sz="4000">
                <a:solidFill>
                  <a:srgbClr val="FFFFFF"/>
                </a:solidFill>
              </a:defRPr>
            </a:lvl4pPr>
            <a:lvl5pPr indent="-228600" lvl="4" marL="2286000" algn="l">
              <a:lnSpc>
                <a:spcPct val="150000"/>
              </a:lnSpc>
              <a:spcBef>
                <a:spcPts val="600"/>
              </a:spcBef>
              <a:spcAft>
                <a:spcPts val="0"/>
              </a:spcAft>
              <a:buClr>
                <a:srgbClr val="FFFFFF"/>
              </a:buClr>
              <a:buSzPts val="4000"/>
              <a:buFont typeface="Quattrocento Sans"/>
              <a:buNone/>
              <a:defRPr sz="4000">
                <a:solidFill>
                  <a:srgbClr val="FFFFFF"/>
                </a:solidFill>
              </a:defRPr>
            </a:lvl5pPr>
            <a:lvl6pPr indent="-342900" lvl="5" marL="2743200" algn="l">
              <a:lnSpc>
                <a:spcPct val="150000"/>
              </a:lnSpc>
              <a:spcBef>
                <a:spcPts val="600"/>
              </a:spcBef>
              <a:spcAft>
                <a:spcPts val="0"/>
              </a:spcAft>
              <a:buSzPts val="1800"/>
              <a:buChar char="•"/>
              <a:defRPr/>
            </a:lvl6pPr>
            <a:lvl7pPr indent="-342900" lvl="6" marL="3200400" algn="l">
              <a:lnSpc>
                <a:spcPct val="150000"/>
              </a:lnSpc>
              <a:spcBef>
                <a:spcPts val="600"/>
              </a:spcBef>
              <a:spcAft>
                <a:spcPts val="0"/>
              </a:spcAft>
              <a:buSzPts val="1800"/>
              <a:buChar char="•"/>
              <a:defRPr/>
            </a:lvl7pPr>
            <a:lvl8pPr indent="-342900" lvl="7" marL="3657600" algn="l">
              <a:lnSpc>
                <a:spcPct val="150000"/>
              </a:lnSpc>
              <a:spcBef>
                <a:spcPts val="600"/>
              </a:spcBef>
              <a:spcAft>
                <a:spcPts val="0"/>
              </a:spcAft>
              <a:buSzPts val="1800"/>
              <a:buChar char="•"/>
              <a:defRPr/>
            </a:lvl8pPr>
            <a:lvl9pPr indent="-342900" lvl="8" marL="4114800" algn="l">
              <a:lnSpc>
                <a:spcPct val="150000"/>
              </a:lnSpc>
              <a:spcBef>
                <a:spcPts val="600"/>
              </a:spcBef>
              <a:spcAft>
                <a:spcPts val="0"/>
              </a:spcAft>
              <a:buSzPts val="1800"/>
              <a:buChar char="•"/>
              <a:defRPr/>
            </a:lvl9pPr>
          </a:lstStyle>
          <a:p/>
        </p:txBody>
      </p:sp>
      <p:sp>
        <p:nvSpPr>
          <p:cNvPr id="29" name="Google Shape;29;p64"/>
          <p:cNvSpPr txBox="1"/>
          <p:nvPr>
            <p:ph idx="12" type="sldNum"/>
          </p:nvPr>
        </p:nvSpPr>
        <p:spPr>
          <a:xfrm>
            <a:off x="15730892" y="12528376"/>
            <a:ext cx="7418700" cy="589200"/>
          </a:xfrm>
          <a:prstGeom prst="rect">
            <a:avLst/>
          </a:prstGeom>
          <a:noFill/>
          <a:ln>
            <a:noFill/>
          </a:ln>
        </p:spPr>
        <p:txBody>
          <a:bodyPr anchorCtr="0" anchor="ctr" bIns="108800" lIns="108800" spcFirstLastPara="1" rIns="108800" wrap="square" tIns="108800">
            <a:spAutoFit/>
          </a:bodyPr>
          <a:lstStyle>
            <a:lvl1pPr indent="0" lvl="0"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r>
              <a:rPr lang="en-US"/>
              <a:t>Cole – breed4food – May 2, 2024 - </a:t>
            </a:r>
            <a:fld id="{00000000-1234-1234-1234-123412341234}" type="slidenum">
              <a:rPr lang="en-US"/>
              <a:t>‹#›</a:t>
            </a:fld>
            <a:endParaRPr sz="2800">
              <a:solidFill>
                <a:srgbClr val="000000"/>
              </a:solidFill>
              <a:latin typeface="Quattrocento Sans"/>
              <a:ea typeface="Quattrocento Sans"/>
              <a:cs typeface="Quattrocento Sans"/>
              <a:sym typeface="Quattrocento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P-2017 Title and Content">
  <p:cSld name="AIP-2017 Title and Content">
    <p:spTree>
      <p:nvGrpSpPr>
        <p:cNvPr id="30" name="Shape 30"/>
        <p:cNvGrpSpPr/>
        <p:nvPr/>
      </p:nvGrpSpPr>
      <p:grpSpPr>
        <a:xfrm>
          <a:off x="0" y="0"/>
          <a:ext cx="0" cy="0"/>
          <a:chOff x="0" y="0"/>
          <a:chExt cx="0" cy="0"/>
        </a:xfrm>
      </p:grpSpPr>
      <p:sp>
        <p:nvSpPr>
          <p:cNvPr id="31" name="Google Shape;31;g26f8799ad0c_0_193"/>
          <p:cNvSpPr txBox="1"/>
          <p:nvPr>
            <p:ph type="title"/>
          </p:nvPr>
        </p:nvSpPr>
        <p:spPr>
          <a:xfrm>
            <a:off x="974344" y="243840"/>
            <a:ext cx="22410300" cy="12792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4800"/>
              <a:buNone/>
              <a:defRPr/>
            </a:lvl1pPr>
            <a:lvl2pPr lvl="1" algn="l">
              <a:lnSpc>
                <a:spcPct val="100000"/>
              </a:lnSpc>
              <a:spcBef>
                <a:spcPts val="0"/>
              </a:spcBef>
              <a:spcAft>
                <a:spcPts val="0"/>
              </a:spcAft>
              <a:buSzPts val="8500"/>
              <a:buNone/>
              <a:defRPr/>
            </a:lvl2pPr>
            <a:lvl3pPr lvl="2" algn="l">
              <a:lnSpc>
                <a:spcPct val="100000"/>
              </a:lnSpc>
              <a:spcBef>
                <a:spcPts val="0"/>
              </a:spcBef>
              <a:spcAft>
                <a:spcPts val="0"/>
              </a:spcAft>
              <a:buSzPts val="8500"/>
              <a:buNone/>
              <a:defRPr/>
            </a:lvl3pPr>
            <a:lvl4pPr lvl="3" algn="l">
              <a:lnSpc>
                <a:spcPct val="100000"/>
              </a:lnSpc>
              <a:spcBef>
                <a:spcPts val="0"/>
              </a:spcBef>
              <a:spcAft>
                <a:spcPts val="0"/>
              </a:spcAft>
              <a:buSzPts val="8500"/>
              <a:buNone/>
              <a:defRPr/>
            </a:lvl4pPr>
            <a:lvl5pPr lvl="4" algn="l">
              <a:lnSpc>
                <a:spcPct val="100000"/>
              </a:lnSpc>
              <a:spcBef>
                <a:spcPts val="0"/>
              </a:spcBef>
              <a:spcAft>
                <a:spcPts val="0"/>
              </a:spcAft>
              <a:buSzPts val="8500"/>
              <a:buNone/>
              <a:defRPr/>
            </a:lvl5pPr>
            <a:lvl6pPr lvl="5" algn="l">
              <a:lnSpc>
                <a:spcPct val="100000"/>
              </a:lnSpc>
              <a:spcBef>
                <a:spcPts val="0"/>
              </a:spcBef>
              <a:spcAft>
                <a:spcPts val="0"/>
              </a:spcAft>
              <a:buSzPts val="8500"/>
              <a:buNone/>
              <a:defRPr/>
            </a:lvl6pPr>
            <a:lvl7pPr lvl="6" algn="l">
              <a:lnSpc>
                <a:spcPct val="100000"/>
              </a:lnSpc>
              <a:spcBef>
                <a:spcPts val="0"/>
              </a:spcBef>
              <a:spcAft>
                <a:spcPts val="0"/>
              </a:spcAft>
              <a:buSzPts val="8500"/>
              <a:buNone/>
              <a:defRPr/>
            </a:lvl7pPr>
            <a:lvl8pPr lvl="7" algn="l">
              <a:lnSpc>
                <a:spcPct val="100000"/>
              </a:lnSpc>
              <a:spcBef>
                <a:spcPts val="0"/>
              </a:spcBef>
              <a:spcAft>
                <a:spcPts val="0"/>
              </a:spcAft>
              <a:buSzPts val="8500"/>
              <a:buNone/>
              <a:defRPr/>
            </a:lvl8pPr>
            <a:lvl9pPr lvl="8" algn="l">
              <a:lnSpc>
                <a:spcPct val="100000"/>
              </a:lnSpc>
              <a:spcBef>
                <a:spcPts val="0"/>
              </a:spcBef>
              <a:spcAft>
                <a:spcPts val="0"/>
              </a:spcAft>
              <a:buSzPts val="8500"/>
              <a:buNone/>
              <a:defRPr/>
            </a:lvl9pPr>
          </a:lstStyle>
          <a:p/>
        </p:txBody>
      </p:sp>
      <p:sp>
        <p:nvSpPr>
          <p:cNvPr id="32" name="Google Shape;32;g26f8799ad0c_0_193"/>
          <p:cNvSpPr txBox="1"/>
          <p:nvPr>
            <p:ph idx="1" type="body"/>
          </p:nvPr>
        </p:nvSpPr>
        <p:spPr>
          <a:xfrm>
            <a:off x="974344" y="2682240"/>
            <a:ext cx="22410300" cy="9753600"/>
          </a:xfrm>
          <a:prstGeom prst="rect">
            <a:avLst/>
          </a:prstGeom>
          <a:noFill/>
          <a:ln>
            <a:noFill/>
          </a:ln>
        </p:spPr>
        <p:txBody>
          <a:bodyPr anchorCtr="0" anchor="t" bIns="0" lIns="0" spcFirstLastPara="1" rIns="0" wrap="square" tIns="0">
            <a:noAutofit/>
          </a:bodyPr>
          <a:lstStyle>
            <a:lvl1pPr indent="-635000" lvl="0" marL="457200" algn="l">
              <a:lnSpc>
                <a:spcPct val="104166"/>
              </a:lnSpc>
              <a:spcBef>
                <a:spcPts val="0"/>
              </a:spcBef>
              <a:spcAft>
                <a:spcPts val="0"/>
              </a:spcAft>
              <a:buClr>
                <a:schemeClr val="dk1"/>
              </a:buClr>
              <a:buSzPts val="6400"/>
              <a:buChar char="•"/>
              <a:defRPr sz="6400"/>
            </a:lvl1pPr>
            <a:lvl2pPr indent="-635000" lvl="1" marL="914400" algn="l">
              <a:lnSpc>
                <a:spcPct val="104166"/>
              </a:lnSpc>
              <a:spcBef>
                <a:spcPts val="3200"/>
              </a:spcBef>
              <a:spcAft>
                <a:spcPts val="0"/>
              </a:spcAft>
              <a:buClr>
                <a:schemeClr val="dk1"/>
              </a:buClr>
              <a:buSzPts val="6400"/>
              <a:buChar char="•"/>
              <a:defRPr sz="6400"/>
            </a:lvl2pPr>
            <a:lvl3pPr indent="-635000" lvl="2" marL="1371600" algn="l">
              <a:lnSpc>
                <a:spcPct val="104166"/>
              </a:lnSpc>
              <a:spcBef>
                <a:spcPts val="3200"/>
              </a:spcBef>
              <a:spcAft>
                <a:spcPts val="0"/>
              </a:spcAft>
              <a:buClr>
                <a:schemeClr val="dk1"/>
              </a:buClr>
              <a:buSzPts val="6400"/>
              <a:buChar char="•"/>
              <a:defRPr sz="6400"/>
            </a:lvl3pPr>
            <a:lvl4pPr indent="-533400" lvl="3" marL="1828800" algn="l">
              <a:lnSpc>
                <a:spcPct val="150000"/>
              </a:lnSpc>
              <a:spcBef>
                <a:spcPts val="3200"/>
              </a:spcBef>
              <a:spcAft>
                <a:spcPts val="0"/>
              </a:spcAft>
              <a:buClr>
                <a:schemeClr val="dk1"/>
              </a:buClr>
              <a:buSzPts val="4800"/>
              <a:buChar char="•"/>
              <a:defRPr sz="4800"/>
            </a:lvl4pPr>
            <a:lvl5pPr indent="-533400" lvl="4" marL="2286000" algn="l">
              <a:lnSpc>
                <a:spcPct val="150000"/>
              </a:lnSpc>
              <a:spcBef>
                <a:spcPts val="1000"/>
              </a:spcBef>
              <a:spcAft>
                <a:spcPts val="0"/>
              </a:spcAft>
              <a:buClr>
                <a:schemeClr val="dk1"/>
              </a:buClr>
              <a:buSzPts val="4800"/>
              <a:buChar char="•"/>
              <a:defRPr sz="4800"/>
            </a:lvl5pPr>
            <a:lvl6pPr indent="-533400" lvl="5" marL="2743200" algn="l">
              <a:lnSpc>
                <a:spcPct val="150000"/>
              </a:lnSpc>
              <a:spcBef>
                <a:spcPts val="1000"/>
              </a:spcBef>
              <a:spcAft>
                <a:spcPts val="0"/>
              </a:spcAft>
              <a:buClr>
                <a:schemeClr val="dk1"/>
              </a:buClr>
              <a:buSzPts val="4800"/>
              <a:buChar char="•"/>
              <a:defRPr sz="4800"/>
            </a:lvl6pPr>
            <a:lvl7pPr indent="-533400" lvl="6" marL="3200400" algn="l">
              <a:lnSpc>
                <a:spcPct val="150000"/>
              </a:lnSpc>
              <a:spcBef>
                <a:spcPts val="1000"/>
              </a:spcBef>
              <a:spcAft>
                <a:spcPts val="0"/>
              </a:spcAft>
              <a:buClr>
                <a:schemeClr val="dk1"/>
              </a:buClr>
              <a:buSzPts val="4800"/>
              <a:buChar char="•"/>
              <a:defRPr sz="4800"/>
            </a:lvl7pPr>
            <a:lvl8pPr indent="-533400" lvl="7" marL="3657600" algn="l">
              <a:lnSpc>
                <a:spcPct val="150000"/>
              </a:lnSpc>
              <a:spcBef>
                <a:spcPts val="1000"/>
              </a:spcBef>
              <a:spcAft>
                <a:spcPts val="0"/>
              </a:spcAft>
              <a:buClr>
                <a:schemeClr val="dk1"/>
              </a:buClr>
              <a:buSzPts val="4800"/>
              <a:buChar char="•"/>
              <a:defRPr sz="4800"/>
            </a:lvl8pPr>
            <a:lvl9pPr indent="-533400" lvl="8" marL="4114800" algn="l">
              <a:lnSpc>
                <a:spcPct val="150000"/>
              </a:lnSpc>
              <a:spcBef>
                <a:spcPts val="1000"/>
              </a:spcBef>
              <a:spcAft>
                <a:spcPts val="0"/>
              </a:spcAft>
              <a:buClr>
                <a:schemeClr val="dk1"/>
              </a:buClr>
              <a:buSzPts val="4800"/>
              <a:buChar char="•"/>
              <a:defRPr sz="4800"/>
            </a:lvl9pPr>
          </a:lstStyle>
          <a:p/>
        </p:txBody>
      </p:sp>
      <p:sp>
        <p:nvSpPr>
          <p:cNvPr id="33" name="Google Shape;33;g26f8799ad0c_0_193"/>
          <p:cNvSpPr txBox="1"/>
          <p:nvPr>
            <p:ph idx="12" type="sldNum"/>
          </p:nvPr>
        </p:nvSpPr>
        <p:spPr>
          <a:xfrm>
            <a:off x="15730892" y="12528376"/>
            <a:ext cx="7418700" cy="589200"/>
          </a:xfrm>
          <a:prstGeom prst="rect">
            <a:avLst/>
          </a:prstGeom>
          <a:noFill/>
          <a:ln>
            <a:noFill/>
          </a:ln>
        </p:spPr>
        <p:txBody>
          <a:bodyPr anchorCtr="0" anchor="ctr" bIns="108800" lIns="108800" spcFirstLastPara="1" rIns="108800" wrap="square" tIns="108800">
            <a:spAutoFit/>
          </a:bodyPr>
          <a:lstStyle>
            <a:lvl1pPr indent="0" lvl="0"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r>
              <a:rPr lang="en-US"/>
              <a:t>Cole – breed4food – May 2, 2024 - </a:t>
            </a:r>
            <a:fld id="{00000000-1234-1234-1234-123412341234}" type="slidenum">
              <a:rPr lang="en-US"/>
              <a:t>‹#›</a:t>
            </a:fld>
            <a:endParaRPr sz="2800">
              <a:solidFill>
                <a:srgbClr val="000000"/>
              </a:solidFill>
              <a:latin typeface="Quattrocento Sans"/>
              <a:ea typeface="Quattrocento Sans"/>
              <a:cs typeface="Quattrocento Sans"/>
              <a:sym typeface="Quattrocento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34" name="Shape 34"/>
        <p:cNvGrpSpPr/>
        <p:nvPr/>
      </p:nvGrpSpPr>
      <p:grpSpPr>
        <a:xfrm>
          <a:off x="0" y="0"/>
          <a:ext cx="0" cy="0"/>
          <a:chOff x="0" y="0"/>
          <a:chExt cx="0" cy="0"/>
        </a:xfrm>
      </p:grpSpPr>
      <p:sp>
        <p:nvSpPr>
          <p:cNvPr id="35" name="Google Shape;35;p65"/>
          <p:cNvSpPr txBox="1"/>
          <p:nvPr>
            <p:ph type="title"/>
          </p:nvPr>
        </p:nvSpPr>
        <p:spPr>
          <a:xfrm>
            <a:off x="0" y="1409700"/>
            <a:ext cx="9527261" cy="1460500"/>
          </a:xfrm>
          <a:prstGeom prst="rect">
            <a:avLst/>
          </a:prstGeom>
          <a:noFill/>
          <a:ln>
            <a:noFill/>
          </a:ln>
        </p:spPr>
        <p:txBody>
          <a:bodyPr anchorCtr="0" anchor="b" bIns="155425" lIns="155425" spcFirstLastPara="1" rIns="155425" wrap="square" tIns="155425">
            <a:normAutofit/>
          </a:bodyPr>
          <a:lstStyle>
            <a:lvl1pPr lvl="0" algn="l">
              <a:lnSpc>
                <a:spcPct val="100000"/>
              </a:lnSpc>
              <a:spcBef>
                <a:spcPts val="0"/>
              </a:spcBef>
              <a:spcAft>
                <a:spcPts val="0"/>
              </a:spcAft>
              <a:buClr>
                <a:srgbClr val="000000"/>
              </a:buClr>
              <a:buSzPts val="4800"/>
              <a:buFont typeface="Quattrocento Sans"/>
              <a:buNone/>
              <a:defRPr b="1" sz="4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36" name="Google Shape;36;p65"/>
          <p:cNvSpPr txBox="1"/>
          <p:nvPr>
            <p:ph idx="1" type="body"/>
          </p:nvPr>
        </p:nvSpPr>
        <p:spPr>
          <a:xfrm>
            <a:off x="9527260" y="1409700"/>
            <a:ext cx="14840865" cy="10096050"/>
          </a:xfrm>
          <a:prstGeom prst="rect">
            <a:avLst/>
          </a:prstGeom>
          <a:noFill/>
          <a:ln>
            <a:noFill/>
          </a:ln>
        </p:spPr>
        <p:txBody>
          <a:bodyPr anchorCtr="0" anchor="t" bIns="108800" lIns="108800" spcFirstLastPara="1" rIns="108800" wrap="square" tIns="108800">
            <a:normAutofit/>
          </a:bodyPr>
          <a:lstStyle>
            <a:lvl1pPr indent="-342900" lvl="0" marL="457200" algn="l">
              <a:lnSpc>
                <a:spcPct val="150000"/>
              </a:lnSpc>
              <a:spcBef>
                <a:spcPts val="600"/>
              </a:spcBef>
              <a:spcAft>
                <a:spcPts val="0"/>
              </a:spcAft>
              <a:buSzPts val="1800"/>
              <a:buChar char="•"/>
              <a:defRPr/>
            </a:lvl1pPr>
            <a:lvl2pPr indent="-342900" lvl="1" marL="914400" algn="l">
              <a:lnSpc>
                <a:spcPct val="150000"/>
              </a:lnSpc>
              <a:spcBef>
                <a:spcPts val="600"/>
              </a:spcBef>
              <a:spcAft>
                <a:spcPts val="0"/>
              </a:spcAft>
              <a:buSzPts val="1800"/>
              <a:buChar char="•"/>
              <a:defRPr/>
            </a:lvl2pPr>
            <a:lvl3pPr indent="-342900" lvl="2" marL="1371600" algn="l">
              <a:lnSpc>
                <a:spcPct val="150000"/>
              </a:lnSpc>
              <a:spcBef>
                <a:spcPts val="600"/>
              </a:spcBef>
              <a:spcAft>
                <a:spcPts val="0"/>
              </a:spcAft>
              <a:buSzPts val="1800"/>
              <a:buChar char="•"/>
              <a:defRPr/>
            </a:lvl3pPr>
            <a:lvl4pPr indent="-342900" lvl="3" marL="1828800" algn="l">
              <a:lnSpc>
                <a:spcPct val="150000"/>
              </a:lnSpc>
              <a:spcBef>
                <a:spcPts val="600"/>
              </a:spcBef>
              <a:spcAft>
                <a:spcPts val="0"/>
              </a:spcAft>
              <a:buSzPts val="1800"/>
              <a:buChar char="•"/>
              <a:defRPr/>
            </a:lvl4pPr>
            <a:lvl5pPr indent="-342900" lvl="4" marL="2286000" algn="l">
              <a:lnSpc>
                <a:spcPct val="150000"/>
              </a:lnSpc>
              <a:spcBef>
                <a:spcPts val="600"/>
              </a:spcBef>
              <a:spcAft>
                <a:spcPts val="0"/>
              </a:spcAft>
              <a:buSzPts val="1800"/>
              <a:buChar char="•"/>
              <a:defRPr/>
            </a:lvl5pPr>
            <a:lvl6pPr indent="-342900" lvl="5" marL="2743200" algn="l">
              <a:lnSpc>
                <a:spcPct val="150000"/>
              </a:lnSpc>
              <a:spcBef>
                <a:spcPts val="600"/>
              </a:spcBef>
              <a:spcAft>
                <a:spcPts val="0"/>
              </a:spcAft>
              <a:buSzPts val="1800"/>
              <a:buChar char="•"/>
              <a:defRPr/>
            </a:lvl6pPr>
            <a:lvl7pPr indent="-342900" lvl="6" marL="3200400" algn="l">
              <a:lnSpc>
                <a:spcPct val="150000"/>
              </a:lnSpc>
              <a:spcBef>
                <a:spcPts val="600"/>
              </a:spcBef>
              <a:spcAft>
                <a:spcPts val="0"/>
              </a:spcAft>
              <a:buSzPts val="1800"/>
              <a:buChar char="•"/>
              <a:defRPr/>
            </a:lvl7pPr>
            <a:lvl8pPr indent="-342900" lvl="7" marL="3657600" algn="l">
              <a:lnSpc>
                <a:spcPct val="150000"/>
              </a:lnSpc>
              <a:spcBef>
                <a:spcPts val="600"/>
              </a:spcBef>
              <a:spcAft>
                <a:spcPts val="0"/>
              </a:spcAft>
              <a:buSzPts val="1800"/>
              <a:buChar char="•"/>
              <a:defRPr/>
            </a:lvl8pPr>
            <a:lvl9pPr indent="-342900" lvl="8" marL="4114800" algn="l">
              <a:lnSpc>
                <a:spcPct val="150000"/>
              </a:lnSpc>
              <a:spcBef>
                <a:spcPts val="600"/>
              </a:spcBef>
              <a:spcAft>
                <a:spcPts val="0"/>
              </a:spcAft>
              <a:buSzPts val="1800"/>
              <a:buChar char="•"/>
              <a:defRPr/>
            </a:lvl9pPr>
          </a:lstStyle>
          <a:p/>
        </p:txBody>
      </p:sp>
      <p:sp>
        <p:nvSpPr>
          <p:cNvPr id="37" name="Google Shape;37;p65"/>
          <p:cNvSpPr txBox="1"/>
          <p:nvPr>
            <p:ph idx="2" type="body"/>
          </p:nvPr>
        </p:nvSpPr>
        <p:spPr>
          <a:xfrm>
            <a:off x="-1" y="2870200"/>
            <a:ext cx="9527262" cy="8635550"/>
          </a:xfrm>
          <a:prstGeom prst="rect">
            <a:avLst/>
          </a:prstGeom>
          <a:noFill/>
          <a:ln>
            <a:noFill/>
          </a:ln>
        </p:spPr>
        <p:txBody>
          <a:bodyPr anchorCtr="0" anchor="t" bIns="155425" lIns="155425" spcFirstLastPara="1" rIns="155425" wrap="square" tIns="155425">
            <a:normAutofit/>
          </a:bodyPr>
          <a:lstStyle>
            <a:lvl1pPr indent="-342900" lvl="0" marL="457200" algn="l">
              <a:lnSpc>
                <a:spcPct val="150000"/>
              </a:lnSpc>
              <a:spcBef>
                <a:spcPts val="600"/>
              </a:spcBef>
              <a:spcAft>
                <a:spcPts val="0"/>
              </a:spcAft>
              <a:buSzPts val="1800"/>
              <a:buChar char="•"/>
              <a:defRPr/>
            </a:lvl1pPr>
            <a:lvl2pPr indent="-342900" lvl="1" marL="914400" algn="l">
              <a:lnSpc>
                <a:spcPct val="150000"/>
              </a:lnSpc>
              <a:spcBef>
                <a:spcPts val="600"/>
              </a:spcBef>
              <a:spcAft>
                <a:spcPts val="0"/>
              </a:spcAft>
              <a:buSzPts val="1800"/>
              <a:buChar char="•"/>
              <a:defRPr/>
            </a:lvl2pPr>
            <a:lvl3pPr indent="-342900" lvl="2" marL="1371600" algn="l">
              <a:lnSpc>
                <a:spcPct val="150000"/>
              </a:lnSpc>
              <a:spcBef>
                <a:spcPts val="600"/>
              </a:spcBef>
              <a:spcAft>
                <a:spcPts val="0"/>
              </a:spcAft>
              <a:buSzPts val="1800"/>
              <a:buChar char="•"/>
              <a:defRPr/>
            </a:lvl3pPr>
            <a:lvl4pPr indent="-342900" lvl="3" marL="1828800" algn="l">
              <a:lnSpc>
                <a:spcPct val="150000"/>
              </a:lnSpc>
              <a:spcBef>
                <a:spcPts val="600"/>
              </a:spcBef>
              <a:spcAft>
                <a:spcPts val="0"/>
              </a:spcAft>
              <a:buSzPts val="1800"/>
              <a:buChar char="•"/>
              <a:defRPr/>
            </a:lvl4pPr>
            <a:lvl5pPr indent="-342900" lvl="4" marL="2286000" algn="l">
              <a:lnSpc>
                <a:spcPct val="150000"/>
              </a:lnSpc>
              <a:spcBef>
                <a:spcPts val="600"/>
              </a:spcBef>
              <a:spcAft>
                <a:spcPts val="0"/>
              </a:spcAft>
              <a:buSzPts val="1800"/>
              <a:buChar char="•"/>
              <a:defRPr/>
            </a:lvl5pPr>
            <a:lvl6pPr indent="-342900" lvl="5" marL="2743200" algn="l">
              <a:lnSpc>
                <a:spcPct val="150000"/>
              </a:lnSpc>
              <a:spcBef>
                <a:spcPts val="600"/>
              </a:spcBef>
              <a:spcAft>
                <a:spcPts val="0"/>
              </a:spcAft>
              <a:buSzPts val="1800"/>
              <a:buChar char="•"/>
              <a:defRPr/>
            </a:lvl6pPr>
            <a:lvl7pPr indent="-342900" lvl="6" marL="3200400" algn="l">
              <a:lnSpc>
                <a:spcPct val="150000"/>
              </a:lnSpc>
              <a:spcBef>
                <a:spcPts val="600"/>
              </a:spcBef>
              <a:spcAft>
                <a:spcPts val="0"/>
              </a:spcAft>
              <a:buSzPts val="1800"/>
              <a:buChar char="•"/>
              <a:defRPr/>
            </a:lvl7pPr>
            <a:lvl8pPr indent="-342900" lvl="7" marL="3657600" algn="l">
              <a:lnSpc>
                <a:spcPct val="150000"/>
              </a:lnSpc>
              <a:spcBef>
                <a:spcPts val="600"/>
              </a:spcBef>
              <a:spcAft>
                <a:spcPts val="0"/>
              </a:spcAft>
              <a:buSzPts val="1800"/>
              <a:buChar char="•"/>
              <a:defRPr/>
            </a:lvl8pPr>
            <a:lvl9pPr indent="-342900" lvl="8" marL="4114800" algn="l">
              <a:lnSpc>
                <a:spcPct val="150000"/>
              </a:lnSpc>
              <a:spcBef>
                <a:spcPts val="600"/>
              </a:spcBef>
              <a:spcAft>
                <a:spcPts val="0"/>
              </a:spcAft>
              <a:buSzPts val="1800"/>
              <a:buChar char="•"/>
              <a:defRPr/>
            </a:lvl9pPr>
          </a:lstStyle>
          <a:p/>
        </p:txBody>
      </p:sp>
      <p:sp>
        <p:nvSpPr>
          <p:cNvPr id="38" name="Google Shape;38;p65"/>
          <p:cNvSpPr txBox="1"/>
          <p:nvPr>
            <p:ph idx="12" type="sldNum"/>
          </p:nvPr>
        </p:nvSpPr>
        <p:spPr>
          <a:xfrm>
            <a:off x="15730892" y="12528376"/>
            <a:ext cx="7418700" cy="589200"/>
          </a:xfrm>
          <a:prstGeom prst="rect">
            <a:avLst/>
          </a:prstGeom>
          <a:noFill/>
          <a:ln>
            <a:noFill/>
          </a:ln>
        </p:spPr>
        <p:txBody>
          <a:bodyPr anchorCtr="0" anchor="ctr" bIns="108800" lIns="108800" spcFirstLastPara="1" rIns="108800" wrap="square" tIns="108800">
            <a:spAutoFit/>
          </a:bodyPr>
          <a:lstStyle>
            <a:lvl1pPr indent="0" lvl="0"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r>
              <a:rPr lang="en-US"/>
              <a:t>Cole – breed4food – May 2, 2024 - </a:t>
            </a:r>
            <a:fld id="{00000000-1234-1234-1234-123412341234}" type="slidenum">
              <a:rPr lang="en-US"/>
              <a:t>‹#›</a:t>
            </a:fld>
            <a:endParaRPr sz="2800">
              <a:solidFill>
                <a:srgbClr val="000000"/>
              </a:solidFill>
              <a:latin typeface="Quattrocento Sans"/>
              <a:ea typeface="Quattrocento Sans"/>
              <a:cs typeface="Quattrocento Sans"/>
              <a:sym typeface="Quattrocento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Text Overlay">
  <p:cSld name="Photo with Text Overlay">
    <p:spTree>
      <p:nvGrpSpPr>
        <p:cNvPr id="39" name="Shape 39"/>
        <p:cNvGrpSpPr/>
        <p:nvPr/>
      </p:nvGrpSpPr>
      <p:grpSpPr>
        <a:xfrm>
          <a:off x="0" y="0"/>
          <a:ext cx="0" cy="0"/>
          <a:chOff x="0" y="0"/>
          <a:chExt cx="0" cy="0"/>
        </a:xfrm>
      </p:grpSpPr>
      <p:sp>
        <p:nvSpPr>
          <p:cNvPr id="40" name="Google Shape;40;p66"/>
          <p:cNvSpPr/>
          <p:nvPr>
            <p:ph idx="2" type="pic"/>
          </p:nvPr>
        </p:nvSpPr>
        <p:spPr>
          <a:xfrm>
            <a:off x="0" y="0"/>
            <a:ext cx="24368125" cy="11505750"/>
          </a:xfrm>
          <a:prstGeom prst="rect">
            <a:avLst/>
          </a:prstGeom>
          <a:noFill/>
          <a:ln>
            <a:noFill/>
          </a:ln>
        </p:spPr>
      </p:sp>
      <p:sp>
        <p:nvSpPr>
          <p:cNvPr id="41" name="Google Shape;41;p66"/>
          <p:cNvSpPr txBox="1"/>
          <p:nvPr>
            <p:ph idx="12" type="sldNum"/>
          </p:nvPr>
        </p:nvSpPr>
        <p:spPr>
          <a:xfrm>
            <a:off x="15730892" y="12528376"/>
            <a:ext cx="7418700" cy="589200"/>
          </a:xfrm>
          <a:prstGeom prst="rect">
            <a:avLst/>
          </a:prstGeom>
          <a:noFill/>
          <a:ln>
            <a:noFill/>
          </a:ln>
        </p:spPr>
        <p:txBody>
          <a:bodyPr anchorCtr="0" anchor="ctr" bIns="108800" lIns="108800" spcFirstLastPara="1" rIns="108800" wrap="square" tIns="108800">
            <a:spAutoFit/>
          </a:bodyPr>
          <a:lstStyle>
            <a:lvl1pPr indent="0" lvl="0"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r>
              <a:rPr lang="en-US"/>
              <a:t>Cole – breed4food – May 2, 2024 - </a:t>
            </a:r>
            <a:fld id="{00000000-1234-1234-1234-123412341234}" type="slidenum">
              <a:rPr lang="en-US"/>
              <a:t>‹#›</a:t>
            </a:fld>
            <a:endParaRPr sz="2800">
              <a:solidFill>
                <a:srgbClr val="000000"/>
              </a:solidFill>
              <a:latin typeface="Quattrocento Sans"/>
              <a:ea typeface="Quattrocento Sans"/>
              <a:cs typeface="Quattrocento Sans"/>
              <a:sym typeface="Quattrocento Sans"/>
            </a:endParaRPr>
          </a:p>
        </p:txBody>
      </p:sp>
      <p:sp>
        <p:nvSpPr>
          <p:cNvPr id="42" name="Google Shape;42;p66"/>
          <p:cNvSpPr txBox="1"/>
          <p:nvPr>
            <p:ph idx="1" type="body"/>
          </p:nvPr>
        </p:nvSpPr>
        <p:spPr>
          <a:xfrm>
            <a:off x="13854022" y="1"/>
            <a:ext cx="10533153" cy="11505749"/>
          </a:xfrm>
          <a:prstGeom prst="rect">
            <a:avLst/>
          </a:prstGeom>
          <a:solidFill>
            <a:srgbClr val="0D0D0D">
              <a:alpha val="49411"/>
            </a:srgbClr>
          </a:solidFill>
          <a:ln>
            <a:noFill/>
          </a:ln>
        </p:spPr>
        <p:txBody>
          <a:bodyPr anchorCtr="0" anchor="ctr" bIns="108800" lIns="108800" spcFirstLastPara="1" rIns="108800" wrap="square" tIns="108800">
            <a:normAutofit/>
          </a:bodyPr>
          <a:lstStyle>
            <a:lvl1pPr indent="-228600" lvl="0" marL="457200" algn="l">
              <a:lnSpc>
                <a:spcPct val="150000"/>
              </a:lnSpc>
              <a:spcBef>
                <a:spcPts val="600"/>
              </a:spcBef>
              <a:spcAft>
                <a:spcPts val="0"/>
              </a:spcAft>
              <a:buClr>
                <a:srgbClr val="FFFFFF"/>
              </a:buClr>
              <a:buSzPts val="7600"/>
              <a:buFont typeface="Quattrocento Sans"/>
              <a:buNone/>
              <a:defRPr>
                <a:solidFill>
                  <a:srgbClr val="FFFFFF"/>
                </a:solidFill>
              </a:defRPr>
            </a:lvl1pPr>
            <a:lvl2pPr indent="-711200" lvl="1" marL="914400" algn="l">
              <a:lnSpc>
                <a:spcPct val="150000"/>
              </a:lnSpc>
              <a:spcBef>
                <a:spcPts val="600"/>
              </a:spcBef>
              <a:spcAft>
                <a:spcPts val="0"/>
              </a:spcAft>
              <a:buClr>
                <a:srgbClr val="FFFFFF"/>
              </a:buClr>
              <a:buSzPts val="7600"/>
              <a:buFont typeface="Quattrocento Sans"/>
              <a:buChar char="•"/>
              <a:defRPr>
                <a:solidFill>
                  <a:srgbClr val="FFFFFF"/>
                </a:solidFill>
              </a:defRPr>
            </a:lvl2pPr>
            <a:lvl3pPr indent="-711200" lvl="2" marL="1371600" algn="l">
              <a:lnSpc>
                <a:spcPct val="150000"/>
              </a:lnSpc>
              <a:spcBef>
                <a:spcPts val="600"/>
              </a:spcBef>
              <a:spcAft>
                <a:spcPts val="0"/>
              </a:spcAft>
              <a:buClr>
                <a:srgbClr val="FFFFFF"/>
              </a:buClr>
              <a:buSzPts val="7600"/>
              <a:buFont typeface="Quattrocento Sans"/>
              <a:buChar char="•"/>
              <a:defRPr>
                <a:solidFill>
                  <a:srgbClr val="FFFFFF"/>
                </a:solidFill>
              </a:defRPr>
            </a:lvl3pPr>
            <a:lvl4pPr indent="-711200" lvl="3" marL="1828800" algn="l">
              <a:lnSpc>
                <a:spcPct val="150000"/>
              </a:lnSpc>
              <a:spcBef>
                <a:spcPts val="600"/>
              </a:spcBef>
              <a:spcAft>
                <a:spcPts val="0"/>
              </a:spcAft>
              <a:buClr>
                <a:srgbClr val="FFFFFF"/>
              </a:buClr>
              <a:buSzPts val="7600"/>
              <a:buFont typeface="Quattrocento Sans"/>
              <a:buChar char="•"/>
              <a:defRPr>
                <a:solidFill>
                  <a:srgbClr val="FFFFFF"/>
                </a:solidFill>
              </a:defRPr>
            </a:lvl4pPr>
            <a:lvl5pPr indent="-711200" lvl="4" marL="2286000" algn="l">
              <a:lnSpc>
                <a:spcPct val="150000"/>
              </a:lnSpc>
              <a:spcBef>
                <a:spcPts val="600"/>
              </a:spcBef>
              <a:spcAft>
                <a:spcPts val="0"/>
              </a:spcAft>
              <a:buClr>
                <a:srgbClr val="FFFFFF"/>
              </a:buClr>
              <a:buSzPts val="7600"/>
              <a:buFont typeface="Quattrocento Sans"/>
              <a:buChar char="•"/>
              <a:defRPr>
                <a:solidFill>
                  <a:srgbClr val="FFFFFF"/>
                </a:solidFill>
              </a:defRPr>
            </a:lvl5pPr>
            <a:lvl6pPr indent="-342900" lvl="5" marL="2743200" algn="l">
              <a:lnSpc>
                <a:spcPct val="150000"/>
              </a:lnSpc>
              <a:spcBef>
                <a:spcPts val="600"/>
              </a:spcBef>
              <a:spcAft>
                <a:spcPts val="0"/>
              </a:spcAft>
              <a:buSzPts val="1800"/>
              <a:buChar char="•"/>
              <a:defRPr/>
            </a:lvl6pPr>
            <a:lvl7pPr indent="-342900" lvl="6" marL="3200400" algn="l">
              <a:lnSpc>
                <a:spcPct val="150000"/>
              </a:lnSpc>
              <a:spcBef>
                <a:spcPts val="600"/>
              </a:spcBef>
              <a:spcAft>
                <a:spcPts val="0"/>
              </a:spcAft>
              <a:buSzPts val="1800"/>
              <a:buChar char="•"/>
              <a:defRPr/>
            </a:lvl7pPr>
            <a:lvl8pPr indent="-342900" lvl="7" marL="3657600" algn="l">
              <a:lnSpc>
                <a:spcPct val="150000"/>
              </a:lnSpc>
              <a:spcBef>
                <a:spcPts val="600"/>
              </a:spcBef>
              <a:spcAft>
                <a:spcPts val="0"/>
              </a:spcAft>
              <a:buSzPts val="1800"/>
              <a:buChar char="•"/>
              <a:defRPr/>
            </a:lvl8pPr>
            <a:lvl9pPr indent="-342900" lvl="8" marL="4114800" algn="l">
              <a:lnSpc>
                <a:spcPct val="150000"/>
              </a:lnSpc>
              <a:spcBef>
                <a:spcPts val="600"/>
              </a:spcBef>
              <a:spcAft>
                <a:spcPts val="0"/>
              </a:spcAft>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43" name="Shape 43"/>
        <p:cNvGrpSpPr/>
        <p:nvPr/>
      </p:nvGrpSpPr>
      <p:grpSpPr>
        <a:xfrm>
          <a:off x="0" y="0"/>
          <a:ext cx="0" cy="0"/>
          <a:chOff x="0" y="0"/>
          <a:chExt cx="0" cy="0"/>
        </a:xfrm>
      </p:grpSpPr>
      <p:sp>
        <p:nvSpPr>
          <p:cNvPr id="44" name="Google Shape;44;p67"/>
          <p:cNvSpPr txBox="1"/>
          <p:nvPr>
            <p:ph type="title"/>
          </p:nvPr>
        </p:nvSpPr>
        <p:spPr>
          <a:xfrm>
            <a:off x="1023802" y="9337302"/>
            <a:ext cx="22125918" cy="1133477"/>
          </a:xfrm>
          <a:prstGeom prst="rect">
            <a:avLst/>
          </a:prstGeom>
          <a:noFill/>
          <a:ln>
            <a:noFill/>
          </a:ln>
        </p:spPr>
        <p:txBody>
          <a:bodyPr anchorCtr="0" anchor="b" bIns="108800" lIns="108800" spcFirstLastPara="1" rIns="108800" wrap="square" tIns="108800">
            <a:normAutofit/>
          </a:bodyPr>
          <a:lstStyle>
            <a:lvl1pPr lvl="0" algn="l">
              <a:lnSpc>
                <a:spcPct val="100000"/>
              </a:lnSpc>
              <a:spcBef>
                <a:spcPts val="0"/>
              </a:spcBef>
              <a:spcAft>
                <a:spcPts val="0"/>
              </a:spcAft>
              <a:buClr>
                <a:srgbClr val="000000"/>
              </a:buClr>
              <a:buSzPts val="4800"/>
              <a:buFont typeface="Quattrocento Sans"/>
              <a:buNone/>
              <a:defRPr b="1" sz="4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45" name="Google Shape;45;p67"/>
          <p:cNvSpPr/>
          <p:nvPr>
            <p:ph idx="2" type="pic"/>
          </p:nvPr>
        </p:nvSpPr>
        <p:spPr>
          <a:xfrm>
            <a:off x="0" y="0"/>
            <a:ext cx="24368125" cy="9455150"/>
          </a:xfrm>
          <a:prstGeom prst="rect">
            <a:avLst/>
          </a:prstGeom>
          <a:noFill/>
          <a:ln>
            <a:noFill/>
          </a:ln>
        </p:spPr>
      </p:sp>
      <p:sp>
        <p:nvSpPr>
          <p:cNvPr id="46" name="Google Shape;46;p67"/>
          <p:cNvSpPr txBox="1"/>
          <p:nvPr>
            <p:ph idx="1" type="body"/>
          </p:nvPr>
        </p:nvSpPr>
        <p:spPr>
          <a:xfrm>
            <a:off x="1023800" y="10196834"/>
            <a:ext cx="22125921" cy="1551640"/>
          </a:xfrm>
          <a:prstGeom prst="rect">
            <a:avLst/>
          </a:prstGeom>
          <a:noFill/>
          <a:ln>
            <a:noFill/>
          </a:ln>
        </p:spPr>
        <p:txBody>
          <a:bodyPr anchorCtr="0" anchor="t" bIns="108800" lIns="108800" spcFirstLastPara="1" rIns="108800" wrap="square" tIns="108800">
            <a:normAutofit/>
          </a:bodyPr>
          <a:lstStyle>
            <a:lvl1pPr indent="-228600" lvl="0" marL="457200" algn="l">
              <a:lnSpc>
                <a:spcPct val="150000"/>
              </a:lnSpc>
              <a:spcBef>
                <a:spcPts val="600"/>
              </a:spcBef>
              <a:spcAft>
                <a:spcPts val="0"/>
              </a:spcAft>
              <a:buClr>
                <a:srgbClr val="000000"/>
              </a:buClr>
              <a:buSzPts val="3300"/>
              <a:buFont typeface="Quattrocento Sans"/>
              <a:buNone/>
              <a:defRPr sz="3300"/>
            </a:lvl1pPr>
            <a:lvl2pPr indent="-228600" lvl="1" marL="914400" algn="l">
              <a:lnSpc>
                <a:spcPct val="150000"/>
              </a:lnSpc>
              <a:spcBef>
                <a:spcPts val="600"/>
              </a:spcBef>
              <a:spcAft>
                <a:spcPts val="0"/>
              </a:spcAft>
              <a:buClr>
                <a:srgbClr val="000000"/>
              </a:buClr>
              <a:buSzPts val="3300"/>
              <a:buFont typeface="Quattrocento Sans"/>
              <a:buNone/>
              <a:defRPr sz="3300"/>
            </a:lvl2pPr>
            <a:lvl3pPr indent="-228600" lvl="2" marL="1371600" algn="l">
              <a:lnSpc>
                <a:spcPct val="150000"/>
              </a:lnSpc>
              <a:spcBef>
                <a:spcPts val="600"/>
              </a:spcBef>
              <a:spcAft>
                <a:spcPts val="0"/>
              </a:spcAft>
              <a:buClr>
                <a:srgbClr val="000000"/>
              </a:buClr>
              <a:buSzPts val="3300"/>
              <a:buFont typeface="Quattrocento Sans"/>
              <a:buNone/>
              <a:defRPr sz="3300"/>
            </a:lvl3pPr>
            <a:lvl4pPr indent="-228600" lvl="3" marL="1828800" algn="l">
              <a:lnSpc>
                <a:spcPct val="150000"/>
              </a:lnSpc>
              <a:spcBef>
                <a:spcPts val="600"/>
              </a:spcBef>
              <a:spcAft>
                <a:spcPts val="0"/>
              </a:spcAft>
              <a:buClr>
                <a:srgbClr val="000000"/>
              </a:buClr>
              <a:buSzPts val="3300"/>
              <a:buFont typeface="Quattrocento Sans"/>
              <a:buNone/>
              <a:defRPr sz="3300"/>
            </a:lvl4pPr>
            <a:lvl5pPr indent="-228600" lvl="4" marL="2286000" algn="l">
              <a:lnSpc>
                <a:spcPct val="150000"/>
              </a:lnSpc>
              <a:spcBef>
                <a:spcPts val="600"/>
              </a:spcBef>
              <a:spcAft>
                <a:spcPts val="0"/>
              </a:spcAft>
              <a:buClr>
                <a:srgbClr val="000000"/>
              </a:buClr>
              <a:buSzPts val="3300"/>
              <a:buFont typeface="Quattrocento Sans"/>
              <a:buNone/>
              <a:defRPr sz="3300"/>
            </a:lvl5pPr>
            <a:lvl6pPr indent="-342900" lvl="5" marL="2743200" algn="l">
              <a:lnSpc>
                <a:spcPct val="150000"/>
              </a:lnSpc>
              <a:spcBef>
                <a:spcPts val="600"/>
              </a:spcBef>
              <a:spcAft>
                <a:spcPts val="0"/>
              </a:spcAft>
              <a:buSzPts val="1800"/>
              <a:buChar char="•"/>
              <a:defRPr/>
            </a:lvl6pPr>
            <a:lvl7pPr indent="-342900" lvl="6" marL="3200400" algn="l">
              <a:lnSpc>
                <a:spcPct val="150000"/>
              </a:lnSpc>
              <a:spcBef>
                <a:spcPts val="600"/>
              </a:spcBef>
              <a:spcAft>
                <a:spcPts val="0"/>
              </a:spcAft>
              <a:buSzPts val="1800"/>
              <a:buChar char="•"/>
              <a:defRPr/>
            </a:lvl7pPr>
            <a:lvl8pPr indent="-342900" lvl="7" marL="3657600" algn="l">
              <a:lnSpc>
                <a:spcPct val="150000"/>
              </a:lnSpc>
              <a:spcBef>
                <a:spcPts val="600"/>
              </a:spcBef>
              <a:spcAft>
                <a:spcPts val="0"/>
              </a:spcAft>
              <a:buSzPts val="1800"/>
              <a:buChar char="•"/>
              <a:defRPr/>
            </a:lvl8pPr>
            <a:lvl9pPr indent="-342900" lvl="8" marL="4114800" algn="l">
              <a:lnSpc>
                <a:spcPct val="150000"/>
              </a:lnSpc>
              <a:spcBef>
                <a:spcPts val="600"/>
              </a:spcBef>
              <a:spcAft>
                <a:spcPts val="0"/>
              </a:spcAft>
              <a:buSzPts val="1800"/>
              <a:buChar char="•"/>
              <a:defRPr/>
            </a:lvl9pPr>
          </a:lstStyle>
          <a:p/>
        </p:txBody>
      </p:sp>
      <p:sp>
        <p:nvSpPr>
          <p:cNvPr id="47" name="Google Shape;47;p67"/>
          <p:cNvSpPr txBox="1"/>
          <p:nvPr>
            <p:ph idx="12" type="sldNum"/>
          </p:nvPr>
        </p:nvSpPr>
        <p:spPr>
          <a:xfrm>
            <a:off x="15730892" y="12528376"/>
            <a:ext cx="7418700" cy="589200"/>
          </a:xfrm>
          <a:prstGeom prst="rect">
            <a:avLst/>
          </a:prstGeom>
          <a:noFill/>
          <a:ln>
            <a:noFill/>
          </a:ln>
        </p:spPr>
        <p:txBody>
          <a:bodyPr anchorCtr="0" anchor="ctr" bIns="108800" lIns="108800" spcFirstLastPara="1" rIns="108800" wrap="square" tIns="108800">
            <a:spAutoFit/>
          </a:bodyPr>
          <a:lstStyle>
            <a:lvl1pPr indent="0" lvl="0"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r>
              <a:rPr lang="en-US"/>
              <a:t>Cole – breed4food – May 2, 2024 - </a:t>
            </a:r>
            <a:fld id="{00000000-1234-1234-1234-123412341234}" type="slidenum">
              <a:rPr lang="en-US"/>
              <a:t>‹#›</a:t>
            </a:fld>
            <a:endParaRPr sz="2800">
              <a:solidFill>
                <a:srgbClr val="000000"/>
              </a:solidFill>
              <a:latin typeface="Quattrocento Sans"/>
              <a:ea typeface="Quattrocento Sans"/>
              <a:cs typeface="Quattrocento Sans"/>
              <a:sym typeface="Quattrocento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P-2017 Title and Blank" type="titleOnly">
  <p:cSld name="TITLE_ONLY">
    <p:spTree>
      <p:nvGrpSpPr>
        <p:cNvPr id="48" name="Shape 48"/>
        <p:cNvGrpSpPr/>
        <p:nvPr/>
      </p:nvGrpSpPr>
      <p:grpSpPr>
        <a:xfrm>
          <a:off x="0" y="0"/>
          <a:ext cx="0" cy="0"/>
          <a:chOff x="0" y="0"/>
          <a:chExt cx="0" cy="0"/>
        </a:xfrm>
      </p:grpSpPr>
      <p:sp>
        <p:nvSpPr>
          <p:cNvPr id="49" name="Google Shape;49;g26f8799ad0c_0_196"/>
          <p:cNvSpPr txBox="1"/>
          <p:nvPr>
            <p:ph type="title"/>
          </p:nvPr>
        </p:nvSpPr>
        <p:spPr>
          <a:xfrm>
            <a:off x="974344" y="243840"/>
            <a:ext cx="22410300" cy="12792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4800"/>
              <a:buNone/>
              <a:defRPr/>
            </a:lvl1pPr>
            <a:lvl2pPr lvl="1" algn="l">
              <a:lnSpc>
                <a:spcPct val="100000"/>
              </a:lnSpc>
              <a:spcBef>
                <a:spcPts val="0"/>
              </a:spcBef>
              <a:spcAft>
                <a:spcPts val="0"/>
              </a:spcAft>
              <a:buSzPts val="8500"/>
              <a:buNone/>
              <a:defRPr/>
            </a:lvl2pPr>
            <a:lvl3pPr lvl="2" algn="l">
              <a:lnSpc>
                <a:spcPct val="100000"/>
              </a:lnSpc>
              <a:spcBef>
                <a:spcPts val="0"/>
              </a:spcBef>
              <a:spcAft>
                <a:spcPts val="0"/>
              </a:spcAft>
              <a:buSzPts val="8500"/>
              <a:buNone/>
              <a:defRPr/>
            </a:lvl3pPr>
            <a:lvl4pPr lvl="3" algn="l">
              <a:lnSpc>
                <a:spcPct val="100000"/>
              </a:lnSpc>
              <a:spcBef>
                <a:spcPts val="0"/>
              </a:spcBef>
              <a:spcAft>
                <a:spcPts val="0"/>
              </a:spcAft>
              <a:buSzPts val="8500"/>
              <a:buNone/>
              <a:defRPr/>
            </a:lvl4pPr>
            <a:lvl5pPr lvl="4" algn="l">
              <a:lnSpc>
                <a:spcPct val="100000"/>
              </a:lnSpc>
              <a:spcBef>
                <a:spcPts val="0"/>
              </a:spcBef>
              <a:spcAft>
                <a:spcPts val="0"/>
              </a:spcAft>
              <a:buSzPts val="8500"/>
              <a:buNone/>
              <a:defRPr/>
            </a:lvl5pPr>
            <a:lvl6pPr lvl="5" algn="l">
              <a:lnSpc>
                <a:spcPct val="100000"/>
              </a:lnSpc>
              <a:spcBef>
                <a:spcPts val="0"/>
              </a:spcBef>
              <a:spcAft>
                <a:spcPts val="0"/>
              </a:spcAft>
              <a:buSzPts val="8500"/>
              <a:buNone/>
              <a:defRPr/>
            </a:lvl6pPr>
            <a:lvl7pPr lvl="6" algn="l">
              <a:lnSpc>
                <a:spcPct val="100000"/>
              </a:lnSpc>
              <a:spcBef>
                <a:spcPts val="0"/>
              </a:spcBef>
              <a:spcAft>
                <a:spcPts val="0"/>
              </a:spcAft>
              <a:buSzPts val="8500"/>
              <a:buNone/>
              <a:defRPr/>
            </a:lvl7pPr>
            <a:lvl8pPr lvl="7" algn="l">
              <a:lnSpc>
                <a:spcPct val="100000"/>
              </a:lnSpc>
              <a:spcBef>
                <a:spcPts val="0"/>
              </a:spcBef>
              <a:spcAft>
                <a:spcPts val="0"/>
              </a:spcAft>
              <a:buSzPts val="8500"/>
              <a:buNone/>
              <a:defRPr/>
            </a:lvl8pPr>
            <a:lvl9pPr lvl="8" algn="l">
              <a:lnSpc>
                <a:spcPct val="100000"/>
              </a:lnSpc>
              <a:spcBef>
                <a:spcPts val="0"/>
              </a:spcBef>
              <a:spcAft>
                <a:spcPts val="0"/>
              </a:spcAft>
              <a:buSzPts val="8500"/>
              <a:buNone/>
              <a:defRPr/>
            </a:lvl9pPr>
          </a:lstStyle>
          <a:p/>
        </p:txBody>
      </p:sp>
      <p:sp>
        <p:nvSpPr>
          <p:cNvPr id="50" name="Google Shape;50;g26f8799ad0c_0_196"/>
          <p:cNvSpPr txBox="1"/>
          <p:nvPr>
            <p:ph idx="12" type="sldNum"/>
          </p:nvPr>
        </p:nvSpPr>
        <p:spPr>
          <a:xfrm>
            <a:off x="15730892" y="12528376"/>
            <a:ext cx="7418700" cy="589200"/>
          </a:xfrm>
          <a:prstGeom prst="rect">
            <a:avLst/>
          </a:prstGeom>
          <a:noFill/>
          <a:ln>
            <a:noFill/>
          </a:ln>
        </p:spPr>
        <p:txBody>
          <a:bodyPr anchorCtr="0" anchor="ctr" bIns="108800" lIns="108800" spcFirstLastPara="1" rIns="108800" wrap="square" tIns="108800">
            <a:spAutoFit/>
          </a:bodyPr>
          <a:lstStyle>
            <a:lvl1pPr indent="0" lvl="0"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r>
              <a:rPr lang="en-US"/>
              <a:t>Cole – breed4food – May 2, 2024 - </a:t>
            </a:r>
            <a:fld id="{00000000-1234-1234-1234-123412341234}" type="slidenum">
              <a:rPr lang="en-US"/>
              <a:t>‹#›</a:t>
            </a:fld>
            <a:endParaRPr sz="2800">
              <a:solidFill>
                <a:srgbClr val="000000"/>
              </a:solidFill>
              <a:latin typeface="Quattrocento Sans"/>
              <a:ea typeface="Quattrocento Sans"/>
              <a:cs typeface="Quattrocento Sans"/>
              <a:sym typeface="Quattrocento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P-2017 Title and Content2">
  <p:cSld name="AIP-2017 Title and Content2">
    <p:spTree>
      <p:nvGrpSpPr>
        <p:cNvPr id="51" name="Shape 51"/>
        <p:cNvGrpSpPr/>
        <p:nvPr/>
      </p:nvGrpSpPr>
      <p:grpSpPr>
        <a:xfrm>
          <a:off x="0" y="0"/>
          <a:ext cx="0" cy="0"/>
          <a:chOff x="0" y="0"/>
          <a:chExt cx="0" cy="0"/>
        </a:xfrm>
      </p:grpSpPr>
      <p:sp>
        <p:nvSpPr>
          <p:cNvPr id="52" name="Google Shape;52;g26f8799ad0c_0_198"/>
          <p:cNvSpPr txBox="1"/>
          <p:nvPr>
            <p:ph type="title"/>
          </p:nvPr>
        </p:nvSpPr>
        <p:spPr>
          <a:xfrm>
            <a:off x="974344" y="243840"/>
            <a:ext cx="22410300" cy="12792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4800"/>
              <a:buNone/>
              <a:defRPr/>
            </a:lvl1pPr>
            <a:lvl2pPr lvl="1" algn="l">
              <a:lnSpc>
                <a:spcPct val="100000"/>
              </a:lnSpc>
              <a:spcBef>
                <a:spcPts val="0"/>
              </a:spcBef>
              <a:spcAft>
                <a:spcPts val="0"/>
              </a:spcAft>
              <a:buSzPts val="8500"/>
              <a:buNone/>
              <a:defRPr/>
            </a:lvl2pPr>
            <a:lvl3pPr lvl="2" algn="l">
              <a:lnSpc>
                <a:spcPct val="100000"/>
              </a:lnSpc>
              <a:spcBef>
                <a:spcPts val="0"/>
              </a:spcBef>
              <a:spcAft>
                <a:spcPts val="0"/>
              </a:spcAft>
              <a:buSzPts val="8500"/>
              <a:buNone/>
              <a:defRPr/>
            </a:lvl3pPr>
            <a:lvl4pPr lvl="3" algn="l">
              <a:lnSpc>
                <a:spcPct val="100000"/>
              </a:lnSpc>
              <a:spcBef>
                <a:spcPts val="0"/>
              </a:spcBef>
              <a:spcAft>
                <a:spcPts val="0"/>
              </a:spcAft>
              <a:buSzPts val="8500"/>
              <a:buNone/>
              <a:defRPr/>
            </a:lvl4pPr>
            <a:lvl5pPr lvl="4" algn="l">
              <a:lnSpc>
                <a:spcPct val="100000"/>
              </a:lnSpc>
              <a:spcBef>
                <a:spcPts val="0"/>
              </a:spcBef>
              <a:spcAft>
                <a:spcPts val="0"/>
              </a:spcAft>
              <a:buSzPts val="8500"/>
              <a:buNone/>
              <a:defRPr/>
            </a:lvl5pPr>
            <a:lvl6pPr lvl="5" algn="l">
              <a:lnSpc>
                <a:spcPct val="100000"/>
              </a:lnSpc>
              <a:spcBef>
                <a:spcPts val="0"/>
              </a:spcBef>
              <a:spcAft>
                <a:spcPts val="0"/>
              </a:spcAft>
              <a:buSzPts val="8500"/>
              <a:buNone/>
              <a:defRPr/>
            </a:lvl6pPr>
            <a:lvl7pPr lvl="6" algn="l">
              <a:lnSpc>
                <a:spcPct val="100000"/>
              </a:lnSpc>
              <a:spcBef>
                <a:spcPts val="0"/>
              </a:spcBef>
              <a:spcAft>
                <a:spcPts val="0"/>
              </a:spcAft>
              <a:buSzPts val="8500"/>
              <a:buNone/>
              <a:defRPr/>
            </a:lvl7pPr>
            <a:lvl8pPr lvl="7" algn="l">
              <a:lnSpc>
                <a:spcPct val="100000"/>
              </a:lnSpc>
              <a:spcBef>
                <a:spcPts val="0"/>
              </a:spcBef>
              <a:spcAft>
                <a:spcPts val="0"/>
              </a:spcAft>
              <a:buSzPts val="8500"/>
              <a:buNone/>
              <a:defRPr/>
            </a:lvl8pPr>
            <a:lvl9pPr lvl="8" algn="l">
              <a:lnSpc>
                <a:spcPct val="100000"/>
              </a:lnSpc>
              <a:spcBef>
                <a:spcPts val="0"/>
              </a:spcBef>
              <a:spcAft>
                <a:spcPts val="0"/>
              </a:spcAft>
              <a:buSzPts val="8500"/>
              <a:buNone/>
              <a:defRPr/>
            </a:lvl9pPr>
          </a:lstStyle>
          <a:p/>
        </p:txBody>
      </p:sp>
      <p:sp>
        <p:nvSpPr>
          <p:cNvPr id="53" name="Google Shape;53;g26f8799ad0c_0_198"/>
          <p:cNvSpPr txBox="1"/>
          <p:nvPr>
            <p:ph idx="1" type="body"/>
          </p:nvPr>
        </p:nvSpPr>
        <p:spPr>
          <a:xfrm>
            <a:off x="974344" y="2438400"/>
            <a:ext cx="10717500" cy="10241700"/>
          </a:xfrm>
          <a:prstGeom prst="rect">
            <a:avLst/>
          </a:prstGeom>
          <a:noFill/>
          <a:ln>
            <a:noFill/>
          </a:ln>
        </p:spPr>
        <p:txBody>
          <a:bodyPr anchorCtr="0" anchor="t" bIns="0" lIns="0" spcFirstLastPara="1" rIns="0" wrap="square" tIns="0">
            <a:noAutofit/>
          </a:bodyPr>
          <a:lstStyle>
            <a:lvl1pPr indent="-635000" lvl="0" marL="457200" algn="l">
              <a:lnSpc>
                <a:spcPct val="104166"/>
              </a:lnSpc>
              <a:spcBef>
                <a:spcPts val="0"/>
              </a:spcBef>
              <a:spcAft>
                <a:spcPts val="0"/>
              </a:spcAft>
              <a:buClr>
                <a:schemeClr val="dk1"/>
              </a:buClr>
              <a:buSzPts val="6400"/>
              <a:buChar char="•"/>
              <a:defRPr sz="6400"/>
            </a:lvl1pPr>
            <a:lvl2pPr indent="-635000" lvl="1" marL="914400" algn="l">
              <a:lnSpc>
                <a:spcPct val="104166"/>
              </a:lnSpc>
              <a:spcBef>
                <a:spcPts val="3200"/>
              </a:spcBef>
              <a:spcAft>
                <a:spcPts val="0"/>
              </a:spcAft>
              <a:buClr>
                <a:schemeClr val="dk1"/>
              </a:buClr>
              <a:buSzPts val="6400"/>
              <a:buChar char="•"/>
              <a:defRPr sz="6400"/>
            </a:lvl2pPr>
            <a:lvl3pPr indent="-635000" lvl="2" marL="1371600" algn="l">
              <a:lnSpc>
                <a:spcPct val="104166"/>
              </a:lnSpc>
              <a:spcBef>
                <a:spcPts val="3200"/>
              </a:spcBef>
              <a:spcAft>
                <a:spcPts val="0"/>
              </a:spcAft>
              <a:buClr>
                <a:schemeClr val="dk1"/>
              </a:buClr>
              <a:buSzPts val="6400"/>
              <a:buChar char="•"/>
              <a:defRPr sz="6400"/>
            </a:lvl3pPr>
            <a:lvl4pPr indent="-533400" lvl="3" marL="1828800" algn="l">
              <a:lnSpc>
                <a:spcPct val="150000"/>
              </a:lnSpc>
              <a:spcBef>
                <a:spcPts val="3200"/>
              </a:spcBef>
              <a:spcAft>
                <a:spcPts val="0"/>
              </a:spcAft>
              <a:buClr>
                <a:schemeClr val="dk1"/>
              </a:buClr>
              <a:buSzPts val="4800"/>
              <a:buChar char="•"/>
              <a:defRPr sz="4800"/>
            </a:lvl4pPr>
            <a:lvl5pPr indent="-533400" lvl="4" marL="2286000" algn="l">
              <a:lnSpc>
                <a:spcPct val="150000"/>
              </a:lnSpc>
              <a:spcBef>
                <a:spcPts val="1000"/>
              </a:spcBef>
              <a:spcAft>
                <a:spcPts val="0"/>
              </a:spcAft>
              <a:buClr>
                <a:schemeClr val="dk1"/>
              </a:buClr>
              <a:buSzPts val="4800"/>
              <a:buChar char="•"/>
              <a:defRPr sz="4800"/>
            </a:lvl5pPr>
            <a:lvl6pPr indent="-533400" lvl="5" marL="2743200" algn="l">
              <a:lnSpc>
                <a:spcPct val="150000"/>
              </a:lnSpc>
              <a:spcBef>
                <a:spcPts val="1000"/>
              </a:spcBef>
              <a:spcAft>
                <a:spcPts val="0"/>
              </a:spcAft>
              <a:buClr>
                <a:schemeClr val="dk1"/>
              </a:buClr>
              <a:buSzPts val="4800"/>
              <a:buChar char="•"/>
              <a:defRPr sz="4800"/>
            </a:lvl6pPr>
            <a:lvl7pPr indent="-533400" lvl="6" marL="3200400" algn="l">
              <a:lnSpc>
                <a:spcPct val="150000"/>
              </a:lnSpc>
              <a:spcBef>
                <a:spcPts val="1000"/>
              </a:spcBef>
              <a:spcAft>
                <a:spcPts val="0"/>
              </a:spcAft>
              <a:buClr>
                <a:schemeClr val="dk1"/>
              </a:buClr>
              <a:buSzPts val="4800"/>
              <a:buChar char="•"/>
              <a:defRPr sz="4800"/>
            </a:lvl7pPr>
            <a:lvl8pPr indent="-533400" lvl="7" marL="3657600" algn="l">
              <a:lnSpc>
                <a:spcPct val="150000"/>
              </a:lnSpc>
              <a:spcBef>
                <a:spcPts val="1000"/>
              </a:spcBef>
              <a:spcAft>
                <a:spcPts val="0"/>
              </a:spcAft>
              <a:buClr>
                <a:schemeClr val="dk1"/>
              </a:buClr>
              <a:buSzPts val="4800"/>
              <a:buChar char="•"/>
              <a:defRPr sz="4800"/>
            </a:lvl8pPr>
            <a:lvl9pPr indent="-533400" lvl="8" marL="4114800" algn="l">
              <a:lnSpc>
                <a:spcPct val="150000"/>
              </a:lnSpc>
              <a:spcBef>
                <a:spcPts val="1000"/>
              </a:spcBef>
              <a:spcAft>
                <a:spcPts val="0"/>
              </a:spcAft>
              <a:buClr>
                <a:schemeClr val="dk1"/>
              </a:buClr>
              <a:buSzPts val="4800"/>
              <a:buChar char="•"/>
              <a:defRPr sz="4800"/>
            </a:lvl9pPr>
          </a:lstStyle>
          <a:p/>
        </p:txBody>
      </p:sp>
      <p:sp>
        <p:nvSpPr>
          <p:cNvPr id="54" name="Google Shape;54;g26f8799ad0c_0_198"/>
          <p:cNvSpPr txBox="1"/>
          <p:nvPr>
            <p:ph idx="2" type="body"/>
          </p:nvPr>
        </p:nvSpPr>
        <p:spPr>
          <a:xfrm>
            <a:off x="12666472" y="2438400"/>
            <a:ext cx="10717500" cy="10241700"/>
          </a:xfrm>
          <a:prstGeom prst="rect">
            <a:avLst/>
          </a:prstGeom>
          <a:noFill/>
          <a:ln>
            <a:noFill/>
          </a:ln>
        </p:spPr>
        <p:txBody>
          <a:bodyPr anchorCtr="0" anchor="t" bIns="0" lIns="0" spcFirstLastPara="1" rIns="0" wrap="square" tIns="0">
            <a:noAutofit/>
          </a:bodyPr>
          <a:lstStyle>
            <a:lvl1pPr indent="-635000" lvl="0" marL="457200" algn="l">
              <a:lnSpc>
                <a:spcPct val="104166"/>
              </a:lnSpc>
              <a:spcBef>
                <a:spcPts val="0"/>
              </a:spcBef>
              <a:spcAft>
                <a:spcPts val="0"/>
              </a:spcAft>
              <a:buClr>
                <a:schemeClr val="dk1"/>
              </a:buClr>
              <a:buSzPts val="6400"/>
              <a:buChar char="•"/>
              <a:defRPr sz="6400"/>
            </a:lvl1pPr>
            <a:lvl2pPr indent="-635000" lvl="1" marL="914400" algn="l">
              <a:lnSpc>
                <a:spcPct val="104166"/>
              </a:lnSpc>
              <a:spcBef>
                <a:spcPts val="3200"/>
              </a:spcBef>
              <a:spcAft>
                <a:spcPts val="0"/>
              </a:spcAft>
              <a:buClr>
                <a:schemeClr val="dk1"/>
              </a:buClr>
              <a:buSzPts val="6400"/>
              <a:buChar char="•"/>
              <a:defRPr sz="6400"/>
            </a:lvl2pPr>
            <a:lvl3pPr indent="-635000" lvl="2" marL="1371600" algn="l">
              <a:lnSpc>
                <a:spcPct val="104166"/>
              </a:lnSpc>
              <a:spcBef>
                <a:spcPts val="3200"/>
              </a:spcBef>
              <a:spcAft>
                <a:spcPts val="0"/>
              </a:spcAft>
              <a:buClr>
                <a:schemeClr val="dk1"/>
              </a:buClr>
              <a:buSzPts val="6400"/>
              <a:buChar char="•"/>
              <a:defRPr sz="6400"/>
            </a:lvl3pPr>
            <a:lvl4pPr indent="-533400" lvl="3" marL="1828800" algn="l">
              <a:lnSpc>
                <a:spcPct val="150000"/>
              </a:lnSpc>
              <a:spcBef>
                <a:spcPts val="3200"/>
              </a:spcBef>
              <a:spcAft>
                <a:spcPts val="0"/>
              </a:spcAft>
              <a:buClr>
                <a:schemeClr val="dk1"/>
              </a:buClr>
              <a:buSzPts val="4800"/>
              <a:buChar char="•"/>
              <a:defRPr sz="4800"/>
            </a:lvl4pPr>
            <a:lvl5pPr indent="-533400" lvl="4" marL="2286000" algn="l">
              <a:lnSpc>
                <a:spcPct val="150000"/>
              </a:lnSpc>
              <a:spcBef>
                <a:spcPts val="1000"/>
              </a:spcBef>
              <a:spcAft>
                <a:spcPts val="0"/>
              </a:spcAft>
              <a:buClr>
                <a:schemeClr val="dk1"/>
              </a:buClr>
              <a:buSzPts val="4800"/>
              <a:buChar char="•"/>
              <a:defRPr sz="4800"/>
            </a:lvl5pPr>
            <a:lvl6pPr indent="-533400" lvl="5" marL="2743200" algn="l">
              <a:lnSpc>
                <a:spcPct val="150000"/>
              </a:lnSpc>
              <a:spcBef>
                <a:spcPts val="1000"/>
              </a:spcBef>
              <a:spcAft>
                <a:spcPts val="0"/>
              </a:spcAft>
              <a:buClr>
                <a:schemeClr val="dk1"/>
              </a:buClr>
              <a:buSzPts val="4800"/>
              <a:buChar char="•"/>
              <a:defRPr sz="4800"/>
            </a:lvl6pPr>
            <a:lvl7pPr indent="-533400" lvl="6" marL="3200400" algn="l">
              <a:lnSpc>
                <a:spcPct val="150000"/>
              </a:lnSpc>
              <a:spcBef>
                <a:spcPts val="1000"/>
              </a:spcBef>
              <a:spcAft>
                <a:spcPts val="0"/>
              </a:spcAft>
              <a:buClr>
                <a:schemeClr val="dk1"/>
              </a:buClr>
              <a:buSzPts val="4800"/>
              <a:buChar char="•"/>
              <a:defRPr sz="4800"/>
            </a:lvl7pPr>
            <a:lvl8pPr indent="-533400" lvl="7" marL="3657600" algn="l">
              <a:lnSpc>
                <a:spcPct val="150000"/>
              </a:lnSpc>
              <a:spcBef>
                <a:spcPts val="1000"/>
              </a:spcBef>
              <a:spcAft>
                <a:spcPts val="0"/>
              </a:spcAft>
              <a:buClr>
                <a:schemeClr val="dk1"/>
              </a:buClr>
              <a:buSzPts val="4800"/>
              <a:buChar char="•"/>
              <a:defRPr sz="4800"/>
            </a:lvl8pPr>
            <a:lvl9pPr indent="-533400" lvl="8" marL="4114800" algn="l">
              <a:lnSpc>
                <a:spcPct val="150000"/>
              </a:lnSpc>
              <a:spcBef>
                <a:spcPts val="1000"/>
              </a:spcBef>
              <a:spcAft>
                <a:spcPts val="0"/>
              </a:spcAft>
              <a:buClr>
                <a:schemeClr val="dk1"/>
              </a:buClr>
              <a:buSzPts val="4800"/>
              <a:buChar char="•"/>
              <a:defRPr sz="4800"/>
            </a:lvl9pPr>
          </a:lstStyle>
          <a:p/>
        </p:txBody>
      </p:sp>
      <p:sp>
        <p:nvSpPr>
          <p:cNvPr id="55" name="Google Shape;55;g26f8799ad0c_0_198"/>
          <p:cNvSpPr txBox="1"/>
          <p:nvPr>
            <p:ph idx="12" type="sldNum"/>
          </p:nvPr>
        </p:nvSpPr>
        <p:spPr>
          <a:xfrm>
            <a:off x="15730892" y="12528376"/>
            <a:ext cx="7418700" cy="589200"/>
          </a:xfrm>
          <a:prstGeom prst="rect">
            <a:avLst/>
          </a:prstGeom>
          <a:noFill/>
          <a:ln>
            <a:noFill/>
          </a:ln>
        </p:spPr>
        <p:txBody>
          <a:bodyPr anchorCtr="0" anchor="ctr" bIns="108800" lIns="108800" spcFirstLastPara="1" rIns="108800" wrap="square" tIns="108800">
            <a:spAutoFit/>
          </a:bodyPr>
          <a:lstStyle>
            <a:lvl1pPr indent="0" lvl="0"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r>
              <a:rPr lang="en-US"/>
              <a:t>Cole – breed4food – May 2, 2024 - </a:t>
            </a:r>
            <a:fld id="{00000000-1234-1234-1234-123412341234}" type="slidenum">
              <a:rPr lang="en-US"/>
              <a:t>‹#›</a:t>
            </a:fld>
            <a:endParaRPr sz="2800">
              <a:solidFill>
                <a:srgbClr val="000000"/>
              </a:solidFill>
              <a:latin typeface="Quattrocento Sans"/>
              <a:ea typeface="Quattrocento Sans"/>
              <a:cs typeface="Quattrocento Sans"/>
              <a:sym typeface="Quattrocento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1.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pic>
        <p:nvPicPr>
          <p:cNvPr descr="PNG_CDCB Logo_Color_Color.png" id="6" name="Google Shape;6;p61"/>
          <p:cNvPicPr preferRelativeResize="0"/>
          <p:nvPr/>
        </p:nvPicPr>
        <p:blipFill rotWithShape="1">
          <a:blip r:embed="rId1">
            <a:alphaModFix/>
          </a:blip>
          <a:srcRect b="0" l="0" r="0" t="0"/>
          <a:stretch/>
        </p:blipFill>
        <p:spPr>
          <a:xfrm>
            <a:off x="1003402" y="11630269"/>
            <a:ext cx="2916242" cy="2060824"/>
          </a:xfrm>
          <a:prstGeom prst="rect">
            <a:avLst/>
          </a:prstGeom>
          <a:noFill/>
          <a:ln>
            <a:noFill/>
          </a:ln>
        </p:spPr>
      </p:pic>
      <p:sp>
        <p:nvSpPr>
          <p:cNvPr id="7" name="Google Shape;7;p61"/>
          <p:cNvSpPr txBox="1"/>
          <p:nvPr>
            <p:ph type="title"/>
          </p:nvPr>
        </p:nvSpPr>
        <p:spPr>
          <a:xfrm>
            <a:off x="1218405" y="933450"/>
            <a:ext cx="21931314" cy="1969648"/>
          </a:xfrm>
          <a:prstGeom prst="rect">
            <a:avLst/>
          </a:prstGeom>
          <a:noFill/>
          <a:ln>
            <a:noFill/>
          </a:ln>
        </p:spPr>
        <p:txBody>
          <a:bodyPr anchorCtr="0" anchor="b" bIns="108800" lIns="108800" spcFirstLastPara="1" rIns="108800" wrap="square" tIns="108800">
            <a:normAutofit/>
          </a:bodyPr>
          <a:lstStyle>
            <a:lvl1pPr lvl="0" marR="0" rtl="0" algn="l">
              <a:lnSpc>
                <a:spcPct val="100000"/>
              </a:lnSpc>
              <a:spcBef>
                <a:spcPts val="0"/>
              </a:spcBef>
              <a:spcAft>
                <a:spcPts val="0"/>
              </a:spcAft>
              <a:buClr>
                <a:srgbClr val="000000"/>
              </a:buClr>
              <a:buSzPts val="8500"/>
              <a:buFont typeface="Quattrocento Sans"/>
              <a:buNone/>
              <a:defRPr b="0" i="0" sz="8500" u="none" cap="none" strike="noStrike">
                <a:solidFill>
                  <a:srgbClr val="000000"/>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8500"/>
              <a:buFont typeface="Quattrocento Sans"/>
              <a:buNone/>
              <a:defRPr b="0" i="0" sz="8500" u="none" cap="none" strike="noStrike">
                <a:solidFill>
                  <a:srgbClr val="000000"/>
                </a:solidFill>
                <a:latin typeface="Quattrocento Sans"/>
                <a:ea typeface="Quattrocento Sans"/>
                <a:cs typeface="Quattrocento Sans"/>
                <a:sym typeface="Quattrocento Sans"/>
              </a:defRPr>
            </a:lvl2pPr>
            <a:lvl3pPr lvl="2" marR="0" rtl="0" algn="l">
              <a:lnSpc>
                <a:spcPct val="100000"/>
              </a:lnSpc>
              <a:spcBef>
                <a:spcPts val="0"/>
              </a:spcBef>
              <a:spcAft>
                <a:spcPts val="0"/>
              </a:spcAft>
              <a:buClr>
                <a:srgbClr val="000000"/>
              </a:buClr>
              <a:buSzPts val="8500"/>
              <a:buFont typeface="Quattrocento Sans"/>
              <a:buNone/>
              <a:defRPr b="0" i="0" sz="8500" u="none" cap="none" strike="noStrike">
                <a:solidFill>
                  <a:srgbClr val="000000"/>
                </a:solidFill>
                <a:latin typeface="Quattrocento Sans"/>
                <a:ea typeface="Quattrocento Sans"/>
                <a:cs typeface="Quattrocento Sans"/>
                <a:sym typeface="Quattrocento Sans"/>
              </a:defRPr>
            </a:lvl3pPr>
            <a:lvl4pPr lvl="3" marR="0" rtl="0" algn="l">
              <a:lnSpc>
                <a:spcPct val="100000"/>
              </a:lnSpc>
              <a:spcBef>
                <a:spcPts val="0"/>
              </a:spcBef>
              <a:spcAft>
                <a:spcPts val="0"/>
              </a:spcAft>
              <a:buClr>
                <a:srgbClr val="000000"/>
              </a:buClr>
              <a:buSzPts val="8500"/>
              <a:buFont typeface="Quattrocento Sans"/>
              <a:buNone/>
              <a:defRPr b="0" i="0" sz="8500" u="none" cap="none" strike="noStrike">
                <a:solidFill>
                  <a:srgbClr val="000000"/>
                </a:solidFill>
                <a:latin typeface="Quattrocento Sans"/>
                <a:ea typeface="Quattrocento Sans"/>
                <a:cs typeface="Quattrocento Sans"/>
                <a:sym typeface="Quattrocento Sans"/>
              </a:defRPr>
            </a:lvl4pPr>
            <a:lvl5pPr lvl="4" marR="0" rtl="0" algn="l">
              <a:lnSpc>
                <a:spcPct val="100000"/>
              </a:lnSpc>
              <a:spcBef>
                <a:spcPts val="0"/>
              </a:spcBef>
              <a:spcAft>
                <a:spcPts val="0"/>
              </a:spcAft>
              <a:buClr>
                <a:srgbClr val="000000"/>
              </a:buClr>
              <a:buSzPts val="8500"/>
              <a:buFont typeface="Quattrocento Sans"/>
              <a:buNone/>
              <a:defRPr b="0" i="0" sz="8500" u="none" cap="none" strike="noStrike">
                <a:solidFill>
                  <a:srgbClr val="000000"/>
                </a:solidFill>
                <a:latin typeface="Quattrocento Sans"/>
                <a:ea typeface="Quattrocento Sans"/>
                <a:cs typeface="Quattrocento Sans"/>
                <a:sym typeface="Quattrocento Sans"/>
              </a:defRPr>
            </a:lvl5pPr>
            <a:lvl6pPr lvl="5" marR="0" rtl="0" algn="l">
              <a:lnSpc>
                <a:spcPct val="100000"/>
              </a:lnSpc>
              <a:spcBef>
                <a:spcPts val="0"/>
              </a:spcBef>
              <a:spcAft>
                <a:spcPts val="0"/>
              </a:spcAft>
              <a:buClr>
                <a:srgbClr val="000000"/>
              </a:buClr>
              <a:buSzPts val="8500"/>
              <a:buFont typeface="Quattrocento Sans"/>
              <a:buNone/>
              <a:defRPr b="0" i="0" sz="8500" u="none" cap="none" strike="noStrike">
                <a:solidFill>
                  <a:srgbClr val="000000"/>
                </a:solidFill>
                <a:latin typeface="Quattrocento Sans"/>
                <a:ea typeface="Quattrocento Sans"/>
                <a:cs typeface="Quattrocento Sans"/>
                <a:sym typeface="Quattrocento Sans"/>
              </a:defRPr>
            </a:lvl6pPr>
            <a:lvl7pPr lvl="6" marR="0" rtl="0" algn="l">
              <a:lnSpc>
                <a:spcPct val="100000"/>
              </a:lnSpc>
              <a:spcBef>
                <a:spcPts val="0"/>
              </a:spcBef>
              <a:spcAft>
                <a:spcPts val="0"/>
              </a:spcAft>
              <a:buClr>
                <a:srgbClr val="000000"/>
              </a:buClr>
              <a:buSzPts val="8500"/>
              <a:buFont typeface="Quattrocento Sans"/>
              <a:buNone/>
              <a:defRPr b="0" i="0" sz="8500" u="none" cap="none" strike="noStrike">
                <a:solidFill>
                  <a:srgbClr val="000000"/>
                </a:solidFill>
                <a:latin typeface="Quattrocento Sans"/>
                <a:ea typeface="Quattrocento Sans"/>
                <a:cs typeface="Quattrocento Sans"/>
                <a:sym typeface="Quattrocento Sans"/>
              </a:defRPr>
            </a:lvl7pPr>
            <a:lvl8pPr lvl="7" marR="0" rtl="0" algn="l">
              <a:lnSpc>
                <a:spcPct val="100000"/>
              </a:lnSpc>
              <a:spcBef>
                <a:spcPts val="0"/>
              </a:spcBef>
              <a:spcAft>
                <a:spcPts val="0"/>
              </a:spcAft>
              <a:buClr>
                <a:srgbClr val="000000"/>
              </a:buClr>
              <a:buSzPts val="8500"/>
              <a:buFont typeface="Quattrocento Sans"/>
              <a:buNone/>
              <a:defRPr b="0" i="0" sz="8500" u="none" cap="none" strike="noStrike">
                <a:solidFill>
                  <a:srgbClr val="000000"/>
                </a:solidFill>
                <a:latin typeface="Quattrocento Sans"/>
                <a:ea typeface="Quattrocento Sans"/>
                <a:cs typeface="Quattrocento Sans"/>
                <a:sym typeface="Quattrocento Sans"/>
              </a:defRPr>
            </a:lvl8pPr>
            <a:lvl9pPr lvl="8" marR="0" rtl="0" algn="l">
              <a:lnSpc>
                <a:spcPct val="100000"/>
              </a:lnSpc>
              <a:spcBef>
                <a:spcPts val="0"/>
              </a:spcBef>
              <a:spcAft>
                <a:spcPts val="0"/>
              </a:spcAft>
              <a:buClr>
                <a:srgbClr val="000000"/>
              </a:buClr>
              <a:buSzPts val="8500"/>
              <a:buFont typeface="Quattrocento Sans"/>
              <a:buNone/>
              <a:defRPr b="0" i="0" sz="8500" u="none" cap="none" strike="noStrike">
                <a:solidFill>
                  <a:srgbClr val="000000"/>
                </a:solidFill>
                <a:latin typeface="Quattrocento Sans"/>
                <a:ea typeface="Quattrocento Sans"/>
                <a:cs typeface="Quattrocento Sans"/>
                <a:sym typeface="Quattrocento Sans"/>
              </a:defRPr>
            </a:lvl9pPr>
          </a:lstStyle>
          <a:p/>
        </p:txBody>
      </p:sp>
      <p:sp>
        <p:nvSpPr>
          <p:cNvPr id="8" name="Google Shape;8;p61"/>
          <p:cNvSpPr txBox="1"/>
          <p:nvPr>
            <p:ph idx="1" type="body"/>
          </p:nvPr>
        </p:nvSpPr>
        <p:spPr>
          <a:xfrm>
            <a:off x="1218405" y="3200400"/>
            <a:ext cx="21931314" cy="8629106"/>
          </a:xfrm>
          <a:prstGeom prst="rect">
            <a:avLst/>
          </a:prstGeom>
          <a:noFill/>
          <a:ln>
            <a:noFill/>
          </a:ln>
        </p:spPr>
        <p:txBody>
          <a:bodyPr anchorCtr="0" anchor="t" bIns="108800" lIns="108800" spcFirstLastPara="1" rIns="108800" wrap="square" tIns="108800">
            <a:normAutofit/>
          </a:bodyPr>
          <a:lstStyle>
            <a:lvl1pPr indent="-711200" lvl="0" marL="457200" marR="0" rtl="0" algn="l">
              <a:lnSpc>
                <a:spcPct val="150000"/>
              </a:lnSpc>
              <a:spcBef>
                <a:spcPts val="600"/>
              </a:spcBef>
              <a:spcAft>
                <a:spcPts val="0"/>
              </a:spcAft>
              <a:buClr>
                <a:schemeClr val="accent2"/>
              </a:buClr>
              <a:buSzPts val="7600"/>
              <a:buFont typeface="Arial"/>
              <a:buChar char="•"/>
              <a:defRPr b="0" i="0" sz="7600" u="none" cap="none" strike="noStrike">
                <a:solidFill>
                  <a:srgbClr val="000000"/>
                </a:solidFill>
                <a:latin typeface="Quattrocento Sans"/>
                <a:ea typeface="Quattrocento Sans"/>
                <a:cs typeface="Quattrocento Sans"/>
                <a:sym typeface="Quattrocento Sans"/>
              </a:defRPr>
            </a:lvl1pPr>
            <a:lvl2pPr indent="-711200" lvl="1" marL="914400" marR="0" rtl="0" algn="l">
              <a:lnSpc>
                <a:spcPct val="150000"/>
              </a:lnSpc>
              <a:spcBef>
                <a:spcPts val="600"/>
              </a:spcBef>
              <a:spcAft>
                <a:spcPts val="0"/>
              </a:spcAft>
              <a:buClr>
                <a:schemeClr val="accent2"/>
              </a:buClr>
              <a:buSzPts val="7600"/>
              <a:buFont typeface="Arial"/>
              <a:buChar char="•"/>
              <a:defRPr b="0" i="0" sz="7600" u="none" cap="none" strike="noStrike">
                <a:solidFill>
                  <a:srgbClr val="000000"/>
                </a:solidFill>
                <a:latin typeface="Quattrocento Sans"/>
                <a:ea typeface="Quattrocento Sans"/>
                <a:cs typeface="Quattrocento Sans"/>
                <a:sym typeface="Quattrocento Sans"/>
              </a:defRPr>
            </a:lvl2pPr>
            <a:lvl3pPr indent="-711200" lvl="2" marL="1371600" marR="0" rtl="0" algn="l">
              <a:lnSpc>
                <a:spcPct val="150000"/>
              </a:lnSpc>
              <a:spcBef>
                <a:spcPts val="600"/>
              </a:spcBef>
              <a:spcAft>
                <a:spcPts val="0"/>
              </a:spcAft>
              <a:buClr>
                <a:schemeClr val="accent2"/>
              </a:buClr>
              <a:buSzPts val="7600"/>
              <a:buFont typeface="Arial"/>
              <a:buChar char="•"/>
              <a:defRPr b="0" i="0" sz="7600" u="none" cap="none" strike="noStrike">
                <a:solidFill>
                  <a:srgbClr val="000000"/>
                </a:solidFill>
                <a:latin typeface="Quattrocento Sans"/>
                <a:ea typeface="Quattrocento Sans"/>
                <a:cs typeface="Quattrocento Sans"/>
                <a:sym typeface="Quattrocento Sans"/>
              </a:defRPr>
            </a:lvl3pPr>
            <a:lvl4pPr indent="-711200" lvl="3" marL="1828800" marR="0" rtl="0" algn="l">
              <a:lnSpc>
                <a:spcPct val="150000"/>
              </a:lnSpc>
              <a:spcBef>
                <a:spcPts val="600"/>
              </a:spcBef>
              <a:spcAft>
                <a:spcPts val="0"/>
              </a:spcAft>
              <a:buClr>
                <a:schemeClr val="accent2"/>
              </a:buClr>
              <a:buSzPts val="7600"/>
              <a:buFont typeface="Arial"/>
              <a:buChar char="•"/>
              <a:defRPr b="0" i="0" sz="7600" u="none" cap="none" strike="noStrike">
                <a:solidFill>
                  <a:srgbClr val="000000"/>
                </a:solidFill>
                <a:latin typeface="Quattrocento Sans"/>
                <a:ea typeface="Quattrocento Sans"/>
                <a:cs typeface="Quattrocento Sans"/>
                <a:sym typeface="Quattrocento Sans"/>
              </a:defRPr>
            </a:lvl4pPr>
            <a:lvl5pPr indent="-711200" lvl="4" marL="2286000" marR="0" rtl="0" algn="l">
              <a:lnSpc>
                <a:spcPct val="150000"/>
              </a:lnSpc>
              <a:spcBef>
                <a:spcPts val="600"/>
              </a:spcBef>
              <a:spcAft>
                <a:spcPts val="0"/>
              </a:spcAft>
              <a:buClr>
                <a:schemeClr val="accent2"/>
              </a:buClr>
              <a:buSzPts val="7600"/>
              <a:buFont typeface="Arial"/>
              <a:buChar char="•"/>
              <a:defRPr b="0" i="0" sz="7600" u="none" cap="none" strike="noStrike">
                <a:solidFill>
                  <a:srgbClr val="000000"/>
                </a:solidFill>
                <a:latin typeface="Quattrocento Sans"/>
                <a:ea typeface="Quattrocento Sans"/>
                <a:cs typeface="Quattrocento Sans"/>
                <a:sym typeface="Quattrocento Sans"/>
              </a:defRPr>
            </a:lvl5pPr>
            <a:lvl6pPr indent="-711200" lvl="5" marL="2743200" marR="0" rtl="0" algn="l">
              <a:lnSpc>
                <a:spcPct val="150000"/>
              </a:lnSpc>
              <a:spcBef>
                <a:spcPts val="600"/>
              </a:spcBef>
              <a:spcAft>
                <a:spcPts val="0"/>
              </a:spcAft>
              <a:buClr>
                <a:schemeClr val="accent2"/>
              </a:buClr>
              <a:buSzPts val="7600"/>
              <a:buFont typeface="Arial"/>
              <a:buChar char="•"/>
              <a:defRPr b="0" i="0" sz="7600" u="none" cap="none" strike="noStrike">
                <a:solidFill>
                  <a:srgbClr val="000000"/>
                </a:solidFill>
                <a:latin typeface="Quattrocento Sans"/>
                <a:ea typeface="Quattrocento Sans"/>
                <a:cs typeface="Quattrocento Sans"/>
                <a:sym typeface="Quattrocento Sans"/>
              </a:defRPr>
            </a:lvl6pPr>
            <a:lvl7pPr indent="-711200" lvl="6" marL="3200400" marR="0" rtl="0" algn="l">
              <a:lnSpc>
                <a:spcPct val="150000"/>
              </a:lnSpc>
              <a:spcBef>
                <a:spcPts val="600"/>
              </a:spcBef>
              <a:spcAft>
                <a:spcPts val="0"/>
              </a:spcAft>
              <a:buClr>
                <a:schemeClr val="accent2"/>
              </a:buClr>
              <a:buSzPts val="7600"/>
              <a:buFont typeface="Arial"/>
              <a:buChar char="•"/>
              <a:defRPr b="0" i="0" sz="7600" u="none" cap="none" strike="noStrike">
                <a:solidFill>
                  <a:srgbClr val="000000"/>
                </a:solidFill>
                <a:latin typeface="Quattrocento Sans"/>
                <a:ea typeface="Quattrocento Sans"/>
                <a:cs typeface="Quattrocento Sans"/>
                <a:sym typeface="Quattrocento Sans"/>
              </a:defRPr>
            </a:lvl7pPr>
            <a:lvl8pPr indent="-711200" lvl="7" marL="3657600" marR="0" rtl="0" algn="l">
              <a:lnSpc>
                <a:spcPct val="150000"/>
              </a:lnSpc>
              <a:spcBef>
                <a:spcPts val="600"/>
              </a:spcBef>
              <a:spcAft>
                <a:spcPts val="0"/>
              </a:spcAft>
              <a:buClr>
                <a:schemeClr val="accent2"/>
              </a:buClr>
              <a:buSzPts val="7600"/>
              <a:buFont typeface="Arial"/>
              <a:buChar char="•"/>
              <a:defRPr b="0" i="0" sz="7600" u="none" cap="none" strike="noStrike">
                <a:solidFill>
                  <a:srgbClr val="000000"/>
                </a:solidFill>
                <a:latin typeface="Quattrocento Sans"/>
                <a:ea typeface="Quattrocento Sans"/>
                <a:cs typeface="Quattrocento Sans"/>
                <a:sym typeface="Quattrocento Sans"/>
              </a:defRPr>
            </a:lvl8pPr>
            <a:lvl9pPr indent="-711200" lvl="8" marL="4114800" marR="0" rtl="0" algn="l">
              <a:lnSpc>
                <a:spcPct val="150000"/>
              </a:lnSpc>
              <a:spcBef>
                <a:spcPts val="600"/>
              </a:spcBef>
              <a:spcAft>
                <a:spcPts val="0"/>
              </a:spcAft>
              <a:buClr>
                <a:schemeClr val="accent2"/>
              </a:buClr>
              <a:buSzPts val="7600"/>
              <a:buFont typeface="Arial"/>
              <a:buChar char="•"/>
              <a:defRPr b="0" i="0" sz="7600" u="none" cap="none" strike="noStrike">
                <a:solidFill>
                  <a:srgbClr val="000000"/>
                </a:solidFill>
                <a:latin typeface="Quattrocento Sans"/>
                <a:ea typeface="Quattrocento Sans"/>
                <a:cs typeface="Quattrocento Sans"/>
                <a:sym typeface="Quattrocento Sans"/>
              </a:defRPr>
            </a:lvl9pPr>
          </a:lstStyle>
          <a:p/>
        </p:txBody>
      </p:sp>
      <p:sp>
        <p:nvSpPr>
          <p:cNvPr id="9" name="Google Shape;9;p61"/>
          <p:cNvSpPr txBox="1"/>
          <p:nvPr>
            <p:ph idx="12" type="sldNum"/>
          </p:nvPr>
        </p:nvSpPr>
        <p:spPr>
          <a:xfrm>
            <a:off x="15730891" y="12528376"/>
            <a:ext cx="7418828" cy="650628"/>
          </a:xfrm>
          <a:prstGeom prst="rect">
            <a:avLst/>
          </a:prstGeom>
          <a:noFill/>
          <a:ln>
            <a:noFill/>
          </a:ln>
        </p:spPr>
        <p:txBody>
          <a:bodyPr anchorCtr="0" anchor="ctr" bIns="108800" lIns="108800" spcFirstLastPara="1" rIns="108800" wrap="square" tIns="108800">
            <a:spAutoFit/>
          </a:bodyPr>
          <a:lstStyle>
            <a:lvl1pPr indent="0" lvl="0" marL="0" marR="0" rtl="0" algn="r">
              <a:lnSpc>
                <a:spcPct val="100000"/>
              </a:lnSpc>
              <a:spcBef>
                <a:spcPts val="0"/>
              </a:spcBef>
              <a:spcAft>
                <a:spcPts val="0"/>
              </a:spcAft>
              <a:buClr>
                <a:srgbClr val="000000"/>
              </a:buClr>
              <a:buSzPts val="2800"/>
              <a:buFont typeface="Quattrocento Sans"/>
              <a:buNone/>
              <a:defRPr b="0" i="0" sz="2800" u="none" cap="none" strike="noStrike">
                <a:solidFill>
                  <a:srgbClr val="000000"/>
                </a:solidFill>
                <a:latin typeface="Quattrocento Sans"/>
                <a:ea typeface="Quattrocento Sans"/>
                <a:cs typeface="Quattrocento Sans"/>
                <a:sym typeface="Quattrocento Sans"/>
              </a:defRPr>
            </a:lvl1pPr>
            <a:lvl2pPr indent="0" lvl="1" marL="0" marR="0" rtl="0" algn="r">
              <a:lnSpc>
                <a:spcPct val="100000"/>
              </a:lnSpc>
              <a:spcBef>
                <a:spcPts val="0"/>
              </a:spcBef>
              <a:spcAft>
                <a:spcPts val="0"/>
              </a:spcAft>
              <a:buClr>
                <a:srgbClr val="000000"/>
              </a:buClr>
              <a:buSzPts val="2800"/>
              <a:buFont typeface="Quattrocento Sans"/>
              <a:buNone/>
              <a:defRPr b="0" i="0" sz="2800" u="none" cap="none" strike="noStrike">
                <a:solidFill>
                  <a:srgbClr val="000000"/>
                </a:solidFill>
                <a:latin typeface="Quattrocento Sans"/>
                <a:ea typeface="Quattrocento Sans"/>
                <a:cs typeface="Quattrocento Sans"/>
                <a:sym typeface="Quattrocento Sans"/>
              </a:defRPr>
            </a:lvl2pPr>
            <a:lvl3pPr indent="0" lvl="2" marL="0" marR="0" rtl="0" algn="r">
              <a:lnSpc>
                <a:spcPct val="100000"/>
              </a:lnSpc>
              <a:spcBef>
                <a:spcPts val="0"/>
              </a:spcBef>
              <a:spcAft>
                <a:spcPts val="0"/>
              </a:spcAft>
              <a:buClr>
                <a:srgbClr val="000000"/>
              </a:buClr>
              <a:buSzPts val="2800"/>
              <a:buFont typeface="Quattrocento Sans"/>
              <a:buNone/>
              <a:defRPr b="0" i="0" sz="2800" u="none" cap="none" strike="noStrike">
                <a:solidFill>
                  <a:srgbClr val="000000"/>
                </a:solidFill>
                <a:latin typeface="Quattrocento Sans"/>
                <a:ea typeface="Quattrocento Sans"/>
                <a:cs typeface="Quattrocento Sans"/>
                <a:sym typeface="Quattrocento Sans"/>
              </a:defRPr>
            </a:lvl3pPr>
            <a:lvl4pPr indent="0" lvl="3" marL="0" marR="0" rtl="0" algn="r">
              <a:lnSpc>
                <a:spcPct val="100000"/>
              </a:lnSpc>
              <a:spcBef>
                <a:spcPts val="0"/>
              </a:spcBef>
              <a:spcAft>
                <a:spcPts val="0"/>
              </a:spcAft>
              <a:buClr>
                <a:srgbClr val="000000"/>
              </a:buClr>
              <a:buSzPts val="2800"/>
              <a:buFont typeface="Quattrocento Sans"/>
              <a:buNone/>
              <a:defRPr b="0" i="0" sz="2800" u="none" cap="none" strike="noStrike">
                <a:solidFill>
                  <a:srgbClr val="000000"/>
                </a:solidFill>
                <a:latin typeface="Quattrocento Sans"/>
                <a:ea typeface="Quattrocento Sans"/>
                <a:cs typeface="Quattrocento Sans"/>
                <a:sym typeface="Quattrocento Sans"/>
              </a:defRPr>
            </a:lvl4pPr>
            <a:lvl5pPr indent="0" lvl="4" marL="0" marR="0" rtl="0" algn="r">
              <a:lnSpc>
                <a:spcPct val="100000"/>
              </a:lnSpc>
              <a:spcBef>
                <a:spcPts val="0"/>
              </a:spcBef>
              <a:spcAft>
                <a:spcPts val="0"/>
              </a:spcAft>
              <a:buClr>
                <a:srgbClr val="000000"/>
              </a:buClr>
              <a:buSzPts val="2800"/>
              <a:buFont typeface="Quattrocento Sans"/>
              <a:buNone/>
              <a:defRPr b="0" i="0" sz="2800" u="none" cap="none" strike="noStrike">
                <a:solidFill>
                  <a:srgbClr val="000000"/>
                </a:solidFill>
                <a:latin typeface="Quattrocento Sans"/>
                <a:ea typeface="Quattrocento Sans"/>
                <a:cs typeface="Quattrocento Sans"/>
                <a:sym typeface="Quattrocento Sans"/>
              </a:defRPr>
            </a:lvl5pPr>
            <a:lvl6pPr indent="0" lvl="5" marL="0" marR="0" rtl="0" algn="r">
              <a:lnSpc>
                <a:spcPct val="100000"/>
              </a:lnSpc>
              <a:spcBef>
                <a:spcPts val="0"/>
              </a:spcBef>
              <a:spcAft>
                <a:spcPts val="0"/>
              </a:spcAft>
              <a:buClr>
                <a:srgbClr val="000000"/>
              </a:buClr>
              <a:buSzPts val="2800"/>
              <a:buFont typeface="Quattrocento Sans"/>
              <a:buNone/>
              <a:defRPr b="0" i="0" sz="2800" u="none" cap="none" strike="noStrike">
                <a:solidFill>
                  <a:srgbClr val="000000"/>
                </a:solidFill>
                <a:latin typeface="Quattrocento Sans"/>
                <a:ea typeface="Quattrocento Sans"/>
                <a:cs typeface="Quattrocento Sans"/>
                <a:sym typeface="Quattrocento Sans"/>
              </a:defRPr>
            </a:lvl6pPr>
            <a:lvl7pPr indent="0" lvl="6" marL="0" marR="0" rtl="0" algn="r">
              <a:lnSpc>
                <a:spcPct val="100000"/>
              </a:lnSpc>
              <a:spcBef>
                <a:spcPts val="0"/>
              </a:spcBef>
              <a:spcAft>
                <a:spcPts val="0"/>
              </a:spcAft>
              <a:buClr>
                <a:srgbClr val="000000"/>
              </a:buClr>
              <a:buSzPts val="2800"/>
              <a:buFont typeface="Quattrocento Sans"/>
              <a:buNone/>
              <a:defRPr b="0" i="0" sz="2800" u="none" cap="none" strike="noStrike">
                <a:solidFill>
                  <a:srgbClr val="000000"/>
                </a:solidFill>
                <a:latin typeface="Quattrocento Sans"/>
                <a:ea typeface="Quattrocento Sans"/>
                <a:cs typeface="Quattrocento Sans"/>
                <a:sym typeface="Quattrocento Sans"/>
              </a:defRPr>
            </a:lvl7pPr>
            <a:lvl8pPr indent="0" lvl="7" marL="0" marR="0" rtl="0" algn="r">
              <a:lnSpc>
                <a:spcPct val="100000"/>
              </a:lnSpc>
              <a:spcBef>
                <a:spcPts val="0"/>
              </a:spcBef>
              <a:spcAft>
                <a:spcPts val="0"/>
              </a:spcAft>
              <a:buClr>
                <a:srgbClr val="000000"/>
              </a:buClr>
              <a:buSzPts val="2800"/>
              <a:buFont typeface="Quattrocento Sans"/>
              <a:buNone/>
              <a:defRPr b="0" i="0" sz="2800" u="none" cap="none" strike="noStrike">
                <a:solidFill>
                  <a:srgbClr val="000000"/>
                </a:solidFill>
                <a:latin typeface="Quattrocento Sans"/>
                <a:ea typeface="Quattrocento Sans"/>
                <a:cs typeface="Quattrocento Sans"/>
                <a:sym typeface="Quattrocento Sans"/>
              </a:defRPr>
            </a:lvl8pPr>
            <a:lvl9pPr indent="0" lvl="8" marL="0" marR="0" rtl="0" algn="r">
              <a:lnSpc>
                <a:spcPct val="100000"/>
              </a:lnSpc>
              <a:spcBef>
                <a:spcPts val="0"/>
              </a:spcBef>
              <a:spcAft>
                <a:spcPts val="0"/>
              </a:spcAft>
              <a:buClr>
                <a:srgbClr val="000000"/>
              </a:buClr>
              <a:buSzPts val="2800"/>
              <a:buFont typeface="Quattrocento Sans"/>
              <a:buNone/>
              <a:defRPr b="0" i="0" sz="2800" u="none" cap="none" strike="noStrike">
                <a:solidFill>
                  <a:srgbClr val="000000"/>
                </a:solidFill>
                <a:latin typeface="Quattrocento Sans"/>
                <a:ea typeface="Quattrocento Sans"/>
                <a:cs typeface="Quattrocento Sans"/>
                <a:sym typeface="Quattrocento Sans"/>
              </a:defRPr>
            </a:lvl9pPr>
          </a:lstStyle>
          <a:p>
            <a:pPr indent="0" lvl="0" marL="0" rtl="0" algn="r">
              <a:spcBef>
                <a:spcPts val="0"/>
              </a:spcBef>
              <a:spcAft>
                <a:spcPts val="0"/>
              </a:spcAft>
              <a:buNone/>
            </a:pPr>
            <a:r>
              <a:rPr lang="en-US"/>
              <a:t>McWhorter – CDCB-TDG – June 19, 2023 - </a:t>
            </a:r>
            <a:fld id="{00000000-1234-1234-1234-123412341234}" type="slidenum">
              <a:rPr lang="en-US"/>
              <a:t>‹#›</a:t>
            </a:fld>
            <a:endParaRPr/>
          </a:p>
        </p:txBody>
      </p:sp>
      <p:sp>
        <p:nvSpPr>
          <p:cNvPr id="10" name="Google Shape;10;p61"/>
          <p:cNvSpPr/>
          <p:nvPr/>
        </p:nvSpPr>
        <p:spPr>
          <a:xfrm>
            <a:off x="120650" y="112050"/>
            <a:ext cx="24117300" cy="13431900"/>
          </a:xfrm>
          <a:prstGeom prst="rect">
            <a:avLst/>
          </a:prstGeom>
          <a:noFill/>
          <a:ln cap="flat" cmpd="sng" w="57150">
            <a:solidFill>
              <a:srgbClr val="1B154B"/>
            </a:solidFill>
            <a:prstDash val="solid"/>
            <a:round/>
            <a:headEnd len="sm" w="sm" type="none"/>
            <a:tailEnd len="sm" w="sm" type="none"/>
          </a:ln>
          <a:effectLst>
            <a:outerShdw blurRad="38100" rotWithShape="0" dir="5400000" dist="23000">
              <a:srgbClr val="000000">
                <a:alpha val="34509"/>
              </a:srgbClr>
            </a:outerShdw>
          </a:effectLst>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4300"/>
              <a:buFont typeface="Century Gothic"/>
              <a:buNone/>
            </a:pPr>
            <a:r>
              <a:t/>
            </a:r>
            <a:endParaRPr b="0" i="0" sz="4300" u="none" cap="none" strike="noStrike">
              <a:solidFill>
                <a:srgbClr val="000000"/>
              </a:solidFill>
              <a:latin typeface="Century Gothic"/>
              <a:ea typeface="Century Gothic"/>
              <a:cs typeface="Century Gothic"/>
              <a:sym typeface="Century Gothic"/>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3.png"/><Relationship Id="rId13" Type="http://schemas.openxmlformats.org/officeDocument/2006/relationships/image" Target="../media/image10.png"/><Relationship Id="rId12"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3.png"/><Relationship Id="rId9" Type="http://schemas.openxmlformats.org/officeDocument/2006/relationships/image" Target="../media/image11.png"/><Relationship Id="rId14"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doi.org/10.1073/pnas.1012878108" TargetMode="External"/><Relationship Id="rId4" Type="http://schemas.openxmlformats.org/officeDocument/2006/relationships/hyperlink" Target="https://doi.org/10.3168/jds.2023-23958" TargetMode="External"/><Relationship Id="rId5" Type="http://schemas.openxmlformats.org/officeDocument/2006/relationships/hyperlink" Target="https://doi.org/10.1111/j.1439-0388.2011.00922.x" TargetMode="External"/><Relationship Id="rId6" Type="http://schemas.openxmlformats.org/officeDocument/2006/relationships/hyperlink" Target="https://doi.org/10.1093/biolre/ioy256" TargetMode="External"/><Relationship Id="rId7" Type="http://schemas.openxmlformats.org/officeDocument/2006/relationships/hyperlink" Target="https://doi.org/10.1071/RD03073"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s://doi.org/10.3168/jds.S0022-0302(56)91188-2" TargetMode="External"/><Relationship Id="rId4" Type="http://schemas.openxmlformats.org/officeDocument/2006/relationships/hyperlink" Target="https://doi.org/10.1186/s12711-015-0135-3" TargetMode="External"/><Relationship Id="rId5" Type="http://schemas.openxmlformats.org/officeDocument/2006/relationships/hyperlink" Target="https://doi.org/10.1186/s12711-019-0456-8" TargetMode="External"/><Relationship Id="rId6" Type="http://schemas.openxmlformats.org/officeDocument/2006/relationships/hyperlink" Target="https://doi.org/10.1038/srep08674" TargetMode="External"/><Relationship Id="rId7" Type="http://schemas.openxmlformats.org/officeDocument/2006/relationships/hyperlink" Target="https://doi.org/10.3168/jds.2022-22298"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doi.org/10.1038/nbt1078" TargetMode="External"/><Relationship Id="rId4" Type="http://schemas.openxmlformats.org/officeDocument/2006/relationships/hyperlink" Target="https://doi.org/10.1093/af/vfac092" TargetMode="External"/><Relationship Id="rId5" Type="http://schemas.openxmlformats.org/officeDocument/2006/relationships/hyperlink" Target="https://doi.org/10.1038/s44222-023-00112-x"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
          <p:cNvSpPr txBox="1"/>
          <p:nvPr>
            <p:ph idx="4294967295" type="ctrTitle"/>
          </p:nvPr>
        </p:nvSpPr>
        <p:spPr>
          <a:xfrm>
            <a:off x="665018" y="1330036"/>
            <a:ext cx="22776873" cy="4556414"/>
          </a:xfrm>
          <a:prstGeom prst="rect">
            <a:avLst/>
          </a:prstGeom>
          <a:noFill/>
          <a:ln>
            <a:noFill/>
          </a:ln>
        </p:spPr>
        <p:txBody>
          <a:bodyPr anchorCtr="0" anchor="b" bIns="108800" lIns="108800" spcFirstLastPara="1" rIns="108800" wrap="square" tIns="108800">
            <a:noAutofit/>
          </a:bodyPr>
          <a:lstStyle/>
          <a:p>
            <a:pPr indent="0" lvl="0" marL="0" marR="0" rtl="0" algn="ctr">
              <a:lnSpc>
                <a:spcPct val="150000"/>
              </a:lnSpc>
              <a:spcBef>
                <a:spcPts val="0"/>
              </a:spcBef>
              <a:spcAft>
                <a:spcPts val="0"/>
              </a:spcAft>
              <a:buClr>
                <a:srgbClr val="FFFFFF"/>
              </a:buClr>
              <a:buSzPts val="8800"/>
              <a:buFont typeface="Quattrocento Sans"/>
              <a:buNone/>
            </a:pPr>
            <a:r>
              <a:rPr b="1" i="0" lang="en-US" sz="8800" u="none" cap="none" strike="noStrike">
                <a:solidFill>
                  <a:srgbClr val="FFFFFF"/>
                </a:solidFill>
                <a:latin typeface="Quattrocento Sans"/>
                <a:ea typeface="Quattrocento Sans"/>
                <a:cs typeface="Quattrocento Sans"/>
                <a:sym typeface="Quattrocento Sans"/>
              </a:rPr>
              <a:t>The Next 150 Years of Animal Breeding:</a:t>
            </a:r>
            <a:br>
              <a:rPr b="1" i="0" lang="en-US" sz="7200" u="none" cap="none" strike="noStrike">
                <a:solidFill>
                  <a:srgbClr val="FFFFFF"/>
                </a:solidFill>
                <a:latin typeface="Quattrocento Sans"/>
                <a:ea typeface="Quattrocento Sans"/>
                <a:cs typeface="Quattrocento Sans"/>
                <a:sym typeface="Quattrocento Sans"/>
              </a:rPr>
            </a:br>
            <a:r>
              <a:rPr b="1" i="0" lang="en-US" sz="7200" u="none" cap="none" strike="noStrike">
                <a:solidFill>
                  <a:srgbClr val="FFFFFF"/>
                </a:solidFill>
                <a:latin typeface="Quattrocento Sans"/>
                <a:ea typeface="Quattrocento Sans"/>
                <a:cs typeface="Quattrocento Sans"/>
                <a:sym typeface="Quattrocento Sans"/>
              </a:rPr>
              <a:t>A North American Perspective</a:t>
            </a:r>
            <a:endParaRPr b="0" i="0" sz="8500" u="none" cap="none" strike="noStrike">
              <a:solidFill>
                <a:srgbClr val="000000"/>
              </a:solidFill>
              <a:latin typeface="Quattrocento Sans"/>
              <a:ea typeface="Quattrocento Sans"/>
              <a:cs typeface="Quattrocento Sans"/>
              <a:sym typeface="Quattrocento Sans"/>
            </a:endParaRPr>
          </a:p>
        </p:txBody>
      </p:sp>
      <p:sp>
        <p:nvSpPr>
          <p:cNvPr id="61" name="Google Shape;61;p1"/>
          <p:cNvSpPr txBox="1"/>
          <p:nvPr>
            <p:ph idx="4294967295" type="subTitle"/>
          </p:nvPr>
        </p:nvSpPr>
        <p:spPr>
          <a:xfrm>
            <a:off x="3655219" y="7070672"/>
            <a:ext cx="17057689" cy="3216327"/>
          </a:xfrm>
          <a:prstGeom prst="rect">
            <a:avLst/>
          </a:prstGeom>
          <a:noFill/>
          <a:ln>
            <a:noFill/>
          </a:ln>
        </p:spPr>
        <p:txBody>
          <a:bodyPr anchorCtr="0" anchor="t" bIns="108800" lIns="108800" spcFirstLastPara="1" rIns="108800" wrap="square" tIns="108800">
            <a:normAutofit fontScale="85000" lnSpcReduction="20000"/>
          </a:bodyPr>
          <a:lstStyle/>
          <a:p>
            <a:pPr indent="0" lvl="0" marL="0" marR="0" rtl="0" algn="ctr">
              <a:lnSpc>
                <a:spcPct val="150000"/>
              </a:lnSpc>
              <a:spcBef>
                <a:spcPts val="0"/>
              </a:spcBef>
              <a:spcAft>
                <a:spcPts val="0"/>
              </a:spcAft>
              <a:buClr>
                <a:srgbClr val="FFFFFF"/>
              </a:buClr>
              <a:buSzPct val="100000"/>
              <a:buFont typeface="Arial"/>
              <a:buNone/>
            </a:pPr>
            <a:r>
              <a:rPr b="0" i="0" lang="en-US" sz="6000" u="none" cap="none" strike="noStrike">
                <a:solidFill>
                  <a:srgbClr val="FFFFFF"/>
                </a:solidFill>
                <a:latin typeface="Quattrocento Sans"/>
                <a:ea typeface="Quattrocento Sans"/>
                <a:cs typeface="Quattrocento Sans"/>
                <a:sym typeface="Quattrocento Sans"/>
              </a:rPr>
              <a:t>breed4food Workshop</a:t>
            </a:r>
            <a:endParaRPr b="0" i="0" sz="7600" u="none" cap="none" strike="noStrike">
              <a:solidFill>
                <a:srgbClr val="000000"/>
              </a:solidFill>
              <a:latin typeface="Quattrocento Sans"/>
              <a:ea typeface="Quattrocento Sans"/>
              <a:cs typeface="Quattrocento Sans"/>
              <a:sym typeface="Quattrocento Sans"/>
            </a:endParaRPr>
          </a:p>
          <a:p>
            <a:pPr indent="0" lvl="0" marL="0" marR="0" rtl="0" algn="ctr">
              <a:lnSpc>
                <a:spcPct val="150000"/>
              </a:lnSpc>
              <a:spcBef>
                <a:spcPts val="600"/>
              </a:spcBef>
              <a:spcAft>
                <a:spcPts val="0"/>
              </a:spcAft>
              <a:buClr>
                <a:srgbClr val="FFFFFF"/>
              </a:buClr>
              <a:buSzPct val="100000"/>
              <a:buFont typeface="Arial"/>
              <a:buNone/>
            </a:pPr>
            <a:r>
              <a:rPr b="0" i="0" lang="en-US" sz="5200" u="none" cap="none" strike="noStrike">
                <a:solidFill>
                  <a:srgbClr val="FFFFFF"/>
                </a:solidFill>
                <a:latin typeface="Quattrocento Sans"/>
                <a:ea typeface="Quattrocento Sans"/>
                <a:cs typeface="Quattrocento Sans"/>
                <a:sym typeface="Quattrocento Sans"/>
              </a:rPr>
              <a:t>Thursday, May 2, 2024</a:t>
            </a:r>
            <a:endParaRPr b="0" i="0" sz="7600" u="none" cap="none" strike="noStrike">
              <a:solidFill>
                <a:srgbClr val="000000"/>
              </a:solidFill>
              <a:latin typeface="Quattrocento Sans"/>
              <a:ea typeface="Quattrocento Sans"/>
              <a:cs typeface="Quattrocento Sans"/>
              <a:sym typeface="Quattrocento Sans"/>
            </a:endParaRPr>
          </a:p>
          <a:p>
            <a:pPr indent="0" lvl="0" marL="0" marR="0" rtl="0" algn="ctr">
              <a:lnSpc>
                <a:spcPct val="150000"/>
              </a:lnSpc>
              <a:spcBef>
                <a:spcPts val="600"/>
              </a:spcBef>
              <a:spcAft>
                <a:spcPts val="0"/>
              </a:spcAft>
              <a:buClr>
                <a:srgbClr val="FFFFFF"/>
              </a:buClr>
              <a:buSzPct val="100000"/>
              <a:buFont typeface="Arial"/>
              <a:buNone/>
            </a:pPr>
            <a:r>
              <a:rPr b="0" i="0" lang="en-US" sz="5200" u="none" cap="none" strike="noStrike">
                <a:solidFill>
                  <a:srgbClr val="FFFFFF"/>
                </a:solidFill>
                <a:latin typeface="Quattrocento Sans"/>
                <a:ea typeface="Quattrocento Sans"/>
                <a:cs typeface="Quattrocento Sans"/>
                <a:sym typeface="Quattrocento Sans"/>
              </a:rPr>
              <a:t>John B. Cole</a:t>
            </a:r>
            <a:endParaRPr b="0" i="0" sz="5200" u="none" cap="none" strike="noStrike">
              <a:solidFill>
                <a:srgbClr val="FFFFFF"/>
              </a:solidFill>
              <a:latin typeface="Quattrocento Sans"/>
              <a:ea typeface="Quattrocento Sans"/>
              <a:cs typeface="Quattrocento Sans"/>
              <a:sym typeface="Quattrocento Sans"/>
            </a:endParaRPr>
          </a:p>
        </p:txBody>
      </p:sp>
      <p:sp>
        <p:nvSpPr>
          <p:cNvPr id="62" name="Google Shape;62;p1"/>
          <p:cNvSpPr txBox="1"/>
          <p:nvPr/>
        </p:nvSpPr>
        <p:spPr>
          <a:xfrm>
            <a:off x="10241591" y="13048138"/>
            <a:ext cx="3992438" cy="600162"/>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300"/>
              <a:buFont typeface="Century Gothic"/>
              <a:buNone/>
            </a:pPr>
            <a:r>
              <a:rPr b="0" i="1" lang="en-US" sz="3300" u="none" cap="none" strike="noStrike">
                <a:solidFill>
                  <a:srgbClr val="000000"/>
                </a:solidFill>
                <a:latin typeface="Century Gothic"/>
                <a:ea typeface="Century Gothic"/>
                <a:cs typeface="Century Gothic"/>
                <a:sym typeface="Century Gothic"/>
              </a:rPr>
              <a:t>www.uscdcb.com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26f585ac597_0_368"/>
          <p:cNvSpPr txBox="1"/>
          <p:nvPr>
            <p:ph idx="1" type="body"/>
          </p:nvPr>
        </p:nvSpPr>
        <p:spPr>
          <a:xfrm>
            <a:off x="1924914" y="4069541"/>
            <a:ext cx="20712900" cy="3300300"/>
          </a:xfrm>
          <a:prstGeom prst="rect">
            <a:avLst/>
          </a:prstGeom>
          <a:noFill/>
          <a:ln>
            <a:noFill/>
          </a:ln>
        </p:spPr>
        <p:txBody>
          <a:bodyPr anchorCtr="0" anchor="b" bIns="108800" lIns="108800" spcFirstLastPara="1" rIns="108800" wrap="square" tIns="108800">
            <a:normAutofit/>
          </a:bodyPr>
          <a:lstStyle/>
          <a:p>
            <a:pPr indent="0" lvl="0" marL="0" rtl="0" algn="l">
              <a:lnSpc>
                <a:spcPct val="150000"/>
              </a:lnSpc>
              <a:spcBef>
                <a:spcPts val="600"/>
              </a:spcBef>
              <a:spcAft>
                <a:spcPts val="0"/>
              </a:spcAft>
              <a:buSzPts val="4000"/>
              <a:buNone/>
            </a:pPr>
            <a:r>
              <a:rPr lang="en-US"/>
              <a:t>Question 2</a:t>
            </a:r>
            <a:endParaRPr/>
          </a:p>
        </p:txBody>
      </p:sp>
      <p:sp>
        <p:nvSpPr>
          <p:cNvPr id="175" name="Google Shape;175;g26f585ac597_0_368"/>
          <p:cNvSpPr txBox="1"/>
          <p:nvPr>
            <p:ph type="title"/>
          </p:nvPr>
        </p:nvSpPr>
        <p:spPr>
          <a:xfrm>
            <a:off x="1924914" y="7282959"/>
            <a:ext cx="20712900" cy="2996700"/>
          </a:xfrm>
          <a:prstGeom prst="rect">
            <a:avLst/>
          </a:prstGeom>
          <a:noFill/>
          <a:ln>
            <a:noFill/>
          </a:ln>
        </p:spPr>
        <p:txBody>
          <a:bodyPr anchorCtr="0" anchor="t" bIns="108800" lIns="108800" spcFirstLastPara="1" rIns="108800" wrap="square" tIns="108800">
            <a:normAutofit/>
          </a:bodyPr>
          <a:lstStyle/>
          <a:p>
            <a:pPr indent="0" lvl="0" marL="0" rtl="0" algn="l">
              <a:lnSpc>
                <a:spcPct val="100000"/>
              </a:lnSpc>
              <a:spcBef>
                <a:spcPts val="0"/>
              </a:spcBef>
              <a:spcAft>
                <a:spcPts val="0"/>
              </a:spcAft>
              <a:buSzPts val="9500"/>
              <a:buNone/>
            </a:pPr>
            <a:r>
              <a:rPr lang="en-US"/>
              <a:t>What if bulls were irrelevant?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g26f8799ad0c_0_307"/>
          <p:cNvSpPr txBox="1"/>
          <p:nvPr>
            <p:ph idx="1" type="body"/>
          </p:nvPr>
        </p:nvSpPr>
        <p:spPr>
          <a:xfrm>
            <a:off x="1217613" y="3096492"/>
            <a:ext cx="21933000" cy="8293800"/>
          </a:xfrm>
          <a:prstGeom prst="rect">
            <a:avLst/>
          </a:prstGeom>
          <a:noFill/>
          <a:ln>
            <a:noFill/>
          </a:ln>
        </p:spPr>
        <p:txBody>
          <a:bodyPr anchorCtr="0" anchor="t" bIns="108800" lIns="108800" spcFirstLastPara="1" rIns="108800" wrap="square" tIns="108800">
            <a:noAutofit/>
          </a:bodyPr>
          <a:lstStyle/>
          <a:p>
            <a:pPr indent="-816066" lvl="0" marL="816066" rtl="0" algn="l">
              <a:lnSpc>
                <a:spcPct val="150000"/>
              </a:lnSpc>
              <a:spcBef>
                <a:spcPts val="0"/>
              </a:spcBef>
              <a:spcAft>
                <a:spcPts val="0"/>
              </a:spcAft>
              <a:buSzPts val="3600"/>
              <a:buChar char="•"/>
            </a:pPr>
            <a:r>
              <a:rPr lang="en-US" sz="6400"/>
              <a:t>We know how to create, house, and manage bulls</a:t>
            </a:r>
            <a:endParaRPr sz="6400"/>
          </a:p>
          <a:p>
            <a:pPr indent="-816066" lvl="0" marL="816066" rtl="0" algn="l">
              <a:lnSpc>
                <a:spcPct val="150000"/>
              </a:lnSpc>
              <a:spcBef>
                <a:spcPts val="0"/>
              </a:spcBef>
              <a:spcAft>
                <a:spcPts val="0"/>
              </a:spcAft>
              <a:buSzPts val="3600"/>
              <a:buChar char="•"/>
            </a:pPr>
            <a:r>
              <a:rPr lang="en-US" sz="6400"/>
              <a:t>Semen is easy to collect, package, and distribute</a:t>
            </a:r>
            <a:endParaRPr sz="6400"/>
          </a:p>
          <a:p>
            <a:pPr indent="-816066" lvl="0" marL="816066" rtl="0" algn="l">
              <a:lnSpc>
                <a:spcPct val="150000"/>
              </a:lnSpc>
              <a:spcBef>
                <a:spcPts val="0"/>
              </a:spcBef>
              <a:spcAft>
                <a:spcPts val="0"/>
              </a:spcAft>
              <a:buSzPts val="3600"/>
              <a:buChar char="•"/>
            </a:pPr>
            <a:r>
              <a:rPr lang="en-US" sz="6400"/>
              <a:t>Sorting is a mature technology that enables complex management programs</a:t>
            </a:r>
            <a:endParaRPr sz="6400"/>
          </a:p>
        </p:txBody>
      </p:sp>
      <p:sp>
        <p:nvSpPr>
          <p:cNvPr id="181" name="Google Shape;181;g26f8799ad0c_0_307"/>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SzPts val="1800"/>
              <a:buNone/>
            </a:pPr>
            <a:r>
              <a:rPr lang="en-US"/>
              <a:t>Why do we like bulls?</a:t>
            </a:r>
            <a:endParaRPr/>
          </a:p>
        </p:txBody>
      </p:sp>
      <p:sp>
        <p:nvSpPr>
          <p:cNvPr id="182" name="Google Shape;182;g26f8799ad0c_0_307"/>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pic>
        <p:nvPicPr>
          <p:cNvPr id="183" name="Google Shape;183;g26f8799ad0c_0_307"/>
          <p:cNvPicPr preferRelativeResize="0"/>
          <p:nvPr/>
        </p:nvPicPr>
        <p:blipFill rotWithShape="1">
          <a:blip r:embed="rId3">
            <a:alphaModFix/>
          </a:blip>
          <a:srcRect b="0" l="0" r="0" t="0"/>
          <a:stretch/>
        </p:blipFill>
        <p:spPr>
          <a:xfrm>
            <a:off x="16719925" y="7466761"/>
            <a:ext cx="7019349" cy="48897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6f8799ad0c_0_315"/>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SzPts val="1800"/>
              <a:buNone/>
            </a:pPr>
            <a:r>
              <a:rPr lang="en-US"/>
              <a:t>What do we dislike about bulls?</a:t>
            </a:r>
            <a:endParaRPr/>
          </a:p>
        </p:txBody>
      </p:sp>
      <p:sp>
        <p:nvSpPr>
          <p:cNvPr id="189" name="Google Shape;189;g26f8799ad0c_0_315"/>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
        <p:nvSpPr>
          <p:cNvPr id="190" name="Google Shape;190;g26f8799ad0c_0_315"/>
          <p:cNvSpPr txBox="1"/>
          <p:nvPr>
            <p:ph idx="1" type="body"/>
          </p:nvPr>
        </p:nvSpPr>
        <p:spPr>
          <a:xfrm>
            <a:off x="1217613" y="3096492"/>
            <a:ext cx="21933000" cy="8293800"/>
          </a:xfrm>
          <a:prstGeom prst="rect">
            <a:avLst/>
          </a:prstGeom>
          <a:noFill/>
          <a:ln>
            <a:noFill/>
          </a:ln>
        </p:spPr>
        <p:txBody>
          <a:bodyPr anchorCtr="0" anchor="t" bIns="108800" lIns="108800" spcFirstLastPara="1" rIns="108800" wrap="square" tIns="108800">
            <a:noAutofit/>
          </a:bodyPr>
          <a:lstStyle/>
          <a:p>
            <a:pPr indent="-816066" lvl="0" marL="816066" rtl="0" algn="l">
              <a:lnSpc>
                <a:spcPct val="150000"/>
              </a:lnSpc>
              <a:spcBef>
                <a:spcPts val="0"/>
              </a:spcBef>
              <a:spcAft>
                <a:spcPts val="0"/>
              </a:spcAft>
              <a:buSzPts val="3600"/>
              <a:buChar char="•"/>
            </a:pPr>
            <a:r>
              <a:rPr lang="en-US" sz="6400"/>
              <a:t>Bulls are very dangerous to humans</a:t>
            </a:r>
            <a:endParaRPr sz="6400"/>
          </a:p>
          <a:p>
            <a:pPr indent="-816066" lvl="0" marL="816066" rtl="0" algn="l">
              <a:lnSpc>
                <a:spcPct val="150000"/>
              </a:lnSpc>
              <a:spcBef>
                <a:spcPts val="0"/>
              </a:spcBef>
              <a:spcAft>
                <a:spcPts val="0"/>
              </a:spcAft>
              <a:buSzPts val="3600"/>
              <a:buChar char="•"/>
            </a:pPr>
            <a:r>
              <a:rPr lang="en-US" sz="6400"/>
              <a:t>The use of young bulls to drive genetic improvement is very inefficient</a:t>
            </a:r>
            <a:endParaRPr sz="6400"/>
          </a:p>
          <a:p>
            <a:pPr indent="-816066" lvl="0" marL="816066" rtl="0" algn="l">
              <a:lnSpc>
                <a:spcPct val="150000"/>
              </a:lnSpc>
              <a:spcBef>
                <a:spcPts val="0"/>
              </a:spcBef>
              <a:spcAft>
                <a:spcPts val="0"/>
              </a:spcAft>
              <a:buSzPts val="3600"/>
              <a:buChar char="•"/>
            </a:pPr>
            <a:r>
              <a:rPr lang="en-US" sz="6400"/>
              <a:t>Semen is a poorly differentiated, commodity product</a:t>
            </a:r>
            <a:endParaRPr sz="6400"/>
          </a:p>
          <a:p>
            <a:pPr indent="-816066" lvl="0" marL="816066" rtl="0" algn="l">
              <a:lnSpc>
                <a:spcPct val="150000"/>
              </a:lnSpc>
              <a:spcBef>
                <a:spcPts val="0"/>
              </a:spcBef>
              <a:spcAft>
                <a:spcPts val="0"/>
              </a:spcAft>
              <a:buSzPts val="3600"/>
              <a:buChar char="•"/>
            </a:pPr>
            <a:r>
              <a:rPr lang="en-US" sz="6400"/>
              <a:t>It has historically been very difficult to capture the true value of improved genetics in a semen check</a:t>
            </a:r>
            <a:endParaRPr sz="6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26f8799ad0c_0_323"/>
          <p:cNvSpPr txBox="1"/>
          <p:nvPr>
            <p:ph idx="1" type="body"/>
          </p:nvPr>
        </p:nvSpPr>
        <p:spPr>
          <a:xfrm>
            <a:off x="1217613" y="3096492"/>
            <a:ext cx="21933000" cy="8293800"/>
          </a:xfrm>
          <a:prstGeom prst="rect">
            <a:avLst/>
          </a:prstGeom>
          <a:noFill/>
          <a:ln>
            <a:noFill/>
          </a:ln>
        </p:spPr>
        <p:txBody>
          <a:bodyPr anchorCtr="0" anchor="t" bIns="108800" lIns="108800" spcFirstLastPara="1" rIns="108800" wrap="square" tIns="108800">
            <a:noAutofit/>
          </a:bodyPr>
          <a:lstStyle/>
          <a:p>
            <a:pPr indent="-816066" lvl="0" marL="816066" rtl="0" algn="l">
              <a:lnSpc>
                <a:spcPct val="150000"/>
              </a:lnSpc>
              <a:spcBef>
                <a:spcPts val="0"/>
              </a:spcBef>
              <a:spcAft>
                <a:spcPts val="0"/>
              </a:spcAft>
              <a:buSzPts val="3600"/>
              <a:buChar char="•"/>
            </a:pPr>
            <a:r>
              <a:rPr lang="en-US" sz="6400"/>
              <a:t>The # of ET calves born is growing</a:t>
            </a:r>
            <a:br>
              <a:rPr lang="en-US" sz="6400"/>
            </a:br>
            <a:r>
              <a:rPr lang="en-US" sz="6400"/>
              <a:t>rapidly</a:t>
            </a:r>
            <a:endParaRPr sz="6400"/>
          </a:p>
          <a:p>
            <a:pPr indent="-816066" lvl="0" marL="816066" rtl="0" algn="l">
              <a:lnSpc>
                <a:spcPct val="150000"/>
              </a:lnSpc>
              <a:spcBef>
                <a:spcPts val="0"/>
              </a:spcBef>
              <a:spcAft>
                <a:spcPts val="0"/>
              </a:spcAft>
              <a:buSzPts val="3600"/>
              <a:buChar char="•"/>
            </a:pPr>
            <a:r>
              <a:rPr lang="en-US" sz="6400"/>
              <a:t>Terminal beef calves are desirable in</a:t>
            </a:r>
            <a:br>
              <a:rPr lang="en-US" sz="6400"/>
            </a:br>
            <a:r>
              <a:rPr lang="en-US" sz="6400"/>
              <a:t>beef-on-dairy systems</a:t>
            </a:r>
            <a:endParaRPr sz="6400"/>
          </a:p>
          <a:p>
            <a:pPr indent="-816066" lvl="0" marL="816066" rtl="0" algn="l">
              <a:lnSpc>
                <a:spcPct val="150000"/>
              </a:lnSpc>
              <a:spcBef>
                <a:spcPts val="0"/>
              </a:spcBef>
              <a:spcAft>
                <a:spcPts val="0"/>
              </a:spcAft>
              <a:buSzPts val="3600"/>
              <a:buChar char="•"/>
            </a:pPr>
            <a:r>
              <a:rPr lang="en-US" sz="6400"/>
              <a:t>Costs are high and skilled technicians</a:t>
            </a:r>
            <a:br>
              <a:rPr lang="en-US" sz="6400"/>
            </a:br>
            <a:r>
              <a:rPr lang="en-US" sz="6400"/>
              <a:t>are valuable</a:t>
            </a:r>
            <a:endParaRPr sz="6400"/>
          </a:p>
        </p:txBody>
      </p:sp>
      <p:sp>
        <p:nvSpPr>
          <p:cNvPr id="196" name="Google Shape;196;g26f8799ad0c_0_323"/>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SzPts val="1800"/>
              <a:buNone/>
            </a:pPr>
            <a:r>
              <a:rPr lang="en-US"/>
              <a:t>What if we replace semen with embryos?</a:t>
            </a:r>
            <a:endParaRPr/>
          </a:p>
        </p:txBody>
      </p:sp>
      <p:grpSp>
        <p:nvGrpSpPr>
          <p:cNvPr id="197" name="Google Shape;197;g26f8799ad0c_0_323"/>
          <p:cNvGrpSpPr/>
          <p:nvPr/>
        </p:nvGrpSpPr>
        <p:grpSpPr>
          <a:xfrm>
            <a:off x="16243150" y="2914650"/>
            <a:ext cx="7851500" cy="7568850"/>
            <a:chOff x="16243150" y="2914650"/>
            <a:chExt cx="7851500" cy="7568850"/>
          </a:xfrm>
        </p:grpSpPr>
        <p:pic>
          <p:nvPicPr>
            <p:cNvPr id="198" name="Google Shape;198;g26f8799ad0c_0_323"/>
            <p:cNvPicPr preferRelativeResize="0"/>
            <p:nvPr/>
          </p:nvPicPr>
          <p:blipFill rotWithShape="1">
            <a:blip r:embed="rId3">
              <a:alphaModFix/>
            </a:blip>
            <a:srcRect b="18711" l="7834" r="49991" t="20416"/>
            <a:stretch/>
          </p:blipFill>
          <p:spPr>
            <a:xfrm>
              <a:off x="16243150" y="2914650"/>
              <a:ext cx="7851499" cy="6460649"/>
            </a:xfrm>
            <a:prstGeom prst="rect">
              <a:avLst/>
            </a:prstGeom>
            <a:noFill/>
            <a:ln>
              <a:noFill/>
            </a:ln>
          </p:spPr>
        </p:pic>
        <p:sp>
          <p:nvSpPr>
            <p:cNvPr id="199" name="Google Shape;199;g26f8799ad0c_0_323"/>
            <p:cNvSpPr txBox="1"/>
            <p:nvPr/>
          </p:nvSpPr>
          <p:spPr>
            <a:xfrm>
              <a:off x="17362050" y="9375300"/>
              <a:ext cx="6732600" cy="1108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Quattrocento Sans"/>
                  <a:ea typeface="Quattrocento Sans"/>
                  <a:cs typeface="Quattrocento Sans"/>
                  <a:sym typeface="Quattrocento Sans"/>
                </a:rPr>
                <a:t>Source:</a:t>
              </a:r>
              <a:r>
                <a:rPr b="0" i="0" lang="en-US" sz="3000" u="none" cap="none" strike="noStrike">
                  <a:solidFill>
                    <a:srgbClr val="000000"/>
                  </a:solidFill>
                  <a:latin typeface="Quattrocento Sans"/>
                  <a:ea typeface="Quattrocento Sans"/>
                  <a:cs typeface="Quattrocento Sans"/>
                  <a:sym typeface="Quattrocento Sans"/>
                </a:rPr>
                <a:t> Miles et al., 2023, https://doi.org/10.3168/jds.2022-22298</a:t>
              </a:r>
              <a:endParaRPr b="0" i="0" sz="3000" u="none" cap="none" strike="noStrike">
                <a:solidFill>
                  <a:srgbClr val="000000"/>
                </a:solidFill>
                <a:latin typeface="Quattrocento Sans"/>
                <a:ea typeface="Quattrocento Sans"/>
                <a:cs typeface="Quattrocento Sans"/>
                <a:sym typeface="Quattrocento Sans"/>
              </a:endParaRPr>
            </a:p>
          </p:txBody>
        </p:sp>
      </p:grpSp>
      <p:sp>
        <p:nvSpPr>
          <p:cNvPr id="200" name="Google Shape;200;g26f8799ad0c_0_323"/>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26f585ac597_0_383"/>
          <p:cNvSpPr txBox="1"/>
          <p:nvPr>
            <p:ph idx="1" type="body"/>
          </p:nvPr>
        </p:nvSpPr>
        <p:spPr>
          <a:xfrm>
            <a:off x="1924914" y="4069541"/>
            <a:ext cx="20712900" cy="3300300"/>
          </a:xfrm>
          <a:prstGeom prst="rect">
            <a:avLst/>
          </a:prstGeom>
          <a:noFill/>
          <a:ln>
            <a:noFill/>
          </a:ln>
        </p:spPr>
        <p:txBody>
          <a:bodyPr anchorCtr="0" anchor="b" bIns="108800" lIns="108800" spcFirstLastPara="1" rIns="108800" wrap="square" tIns="108800">
            <a:normAutofit/>
          </a:bodyPr>
          <a:lstStyle/>
          <a:p>
            <a:pPr indent="0" lvl="0" marL="0" rtl="0" algn="l">
              <a:lnSpc>
                <a:spcPct val="150000"/>
              </a:lnSpc>
              <a:spcBef>
                <a:spcPts val="600"/>
              </a:spcBef>
              <a:spcAft>
                <a:spcPts val="0"/>
              </a:spcAft>
              <a:buSzPts val="4000"/>
              <a:buNone/>
            </a:pPr>
            <a:r>
              <a:rPr lang="en-US"/>
              <a:t>Question 3</a:t>
            </a:r>
            <a:endParaRPr/>
          </a:p>
        </p:txBody>
      </p:sp>
      <p:sp>
        <p:nvSpPr>
          <p:cNvPr id="206" name="Google Shape;206;g26f585ac597_0_383"/>
          <p:cNvSpPr txBox="1"/>
          <p:nvPr>
            <p:ph type="title"/>
          </p:nvPr>
        </p:nvSpPr>
        <p:spPr>
          <a:xfrm>
            <a:off x="1924914" y="7282959"/>
            <a:ext cx="20712900" cy="2996700"/>
          </a:xfrm>
          <a:prstGeom prst="rect">
            <a:avLst/>
          </a:prstGeom>
          <a:noFill/>
          <a:ln>
            <a:noFill/>
          </a:ln>
        </p:spPr>
        <p:txBody>
          <a:bodyPr anchorCtr="0" anchor="t" bIns="108800" lIns="108800" spcFirstLastPara="1" rIns="108800" wrap="square" tIns="108800">
            <a:normAutofit fontScale="90000"/>
          </a:bodyPr>
          <a:lstStyle/>
          <a:p>
            <a:pPr indent="0" lvl="0" marL="0" rtl="0" algn="l">
              <a:lnSpc>
                <a:spcPct val="100000"/>
              </a:lnSpc>
              <a:spcBef>
                <a:spcPts val="0"/>
              </a:spcBef>
              <a:spcAft>
                <a:spcPts val="0"/>
              </a:spcAft>
              <a:buSzPct val="111111"/>
              <a:buNone/>
            </a:pPr>
            <a:r>
              <a:rPr lang="en-US"/>
              <a:t>What if genetic improvement was irrelevant?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26f585ac597_0_398"/>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SzPts val="1800"/>
              <a:buNone/>
            </a:pPr>
            <a:r>
              <a:rPr lang="en-US"/>
              <a:t>Introducing genes from other species</a:t>
            </a:r>
            <a:endParaRPr/>
          </a:p>
        </p:txBody>
      </p:sp>
      <p:sp>
        <p:nvSpPr>
          <p:cNvPr id="212" name="Google Shape;212;g26f585ac597_0_398"/>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grpSp>
        <p:nvGrpSpPr>
          <p:cNvPr id="213" name="Google Shape;213;g26f585ac597_0_398"/>
          <p:cNvGrpSpPr/>
          <p:nvPr/>
        </p:nvGrpSpPr>
        <p:grpSpPr>
          <a:xfrm>
            <a:off x="10010975" y="3081625"/>
            <a:ext cx="14053027" cy="6074600"/>
            <a:chOff x="9096575" y="3081625"/>
            <a:chExt cx="14053027" cy="6074600"/>
          </a:xfrm>
        </p:grpSpPr>
        <p:sp>
          <p:nvSpPr>
            <p:cNvPr id="214" name="Google Shape;214;g26f585ac597_0_398"/>
            <p:cNvSpPr txBox="1"/>
            <p:nvPr/>
          </p:nvSpPr>
          <p:spPr>
            <a:xfrm>
              <a:off x="12391900" y="8479125"/>
              <a:ext cx="10757700" cy="677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Quattrocento Sans"/>
                  <a:ea typeface="Quattrocento Sans"/>
                  <a:cs typeface="Quattrocento Sans"/>
                  <a:sym typeface="Quattrocento Sans"/>
                </a:rPr>
                <a:t>Source:</a:t>
              </a:r>
              <a:r>
                <a:rPr b="0" i="0" lang="en-US" sz="3200" u="none" cap="none" strike="noStrike">
                  <a:solidFill>
                    <a:srgbClr val="000000"/>
                  </a:solidFill>
                  <a:latin typeface="Quattrocento Sans"/>
                  <a:ea typeface="Quattrocento Sans"/>
                  <a:cs typeface="Quattrocento Sans"/>
                  <a:sym typeface="Quattrocento Sans"/>
                </a:rPr>
                <a:t> Wall et al., 2005, https://doi.org/10.1038/nbt1078.</a:t>
              </a:r>
              <a:endParaRPr b="0" i="0" sz="3200" u="none" cap="none" strike="noStrike">
                <a:solidFill>
                  <a:srgbClr val="000000"/>
                </a:solidFill>
                <a:latin typeface="Quattrocento Sans"/>
                <a:ea typeface="Quattrocento Sans"/>
                <a:cs typeface="Quattrocento Sans"/>
                <a:sym typeface="Quattrocento Sans"/>
              </a:endParaRPr>
            </a:p>
          </p:txBody>
        </p:sp>
        <p:pic>
          <p:nvPicPr>
            <p:cNvPr id="215" name="Google Shape;215;g26f585ac597_0_398"/>
            <p:cNvPicPr preferRelativeResize="0"/>
            <p:nvPr/>
          </p:nvPicPr>
          <p:blipFill rotWithShape="1">
            <a:blip r:embed="rId3">
              <a:alphaModFix/>
            </a:blip>
            <a:srcRect b="23390" l="7219" r="10271" t="23278"/>
            <a:stretch/>
          </p:blipFill>
          <p:spPr>
            <a:xfrm>
              <a:off x="9096575" y="3081625"/>
              <a:ext cx="14053027" cy="5109774"/>
            </a:xfrm>
            <a:prstGeom prst="rect">
              <a:avLst/>
            </a:prstGeom>
            <a:noFill/>
            <a:ln>
              <a:noFill/>
            </a:ln>
          </p:spPr>
        </p:pic>
      </p:grpSp>
      <p:sp>
        <p:nvSpPr>
          <p:cNvPr id="216" name="Google Shape;216;g26f585ac597_0_398"/>
          <p:cNvSpPr txBox="1"/>
          <p:nvPr>
            <p:ph idx="1" type="body"/>
          </p:nvPr>
        </p:nvSpPr>
        <p:spPr>
          <a:xfrm>
            <a:off x="1212799" y="3314325"/>
            <a:ext cx="8522100" cy="8094600"/>
          </a:xfrm>
          <a:prstGeom prst="rect">
            <a:avLst/>
          </a:prstGeom>
          <a:noFill/>
          <a:ln>
            <a:noFill/>
          </a:ln>
        </p:spPr>
        <p:txBody>
          <a:bodyPr anchorCtr="0" anchor="t" bIns="108800" lIns="108800" spcFirstLastPara="1" rIns="108800" wrap="square" tIns="108800">
            <a:normAutofit fontScale="85000" lnSpcReduction="10000"/>
          </a:bodyPr>
          <a:lstStyle/>
          <a:p>
            <a:pPr indent="-455294" lvl="0" marL="457200" rtl="0" algn="l">
              <a:lnSpc>
                <a:spcPct val="150000"/>
              </a:lnSpc>
              <a:spcBef>
                <a:spcPts val="600"/>
              </a:spcBef>
              <a:spcAft>
                <a:spcPts val="0"/>
              </a:spcAft>
              <a:buSzPct val="55263"/>
              <a:buChar char="•"/>
            </a:pPr>
            <a:r>
              <a:rPr lang="en-US"/>
              <a:t>Many problems have already been solved through evolution</a:t>
            </a:r>
            <a:endParaRPr/>
          </a:p>
          <a:p>
            <a:pPr indent="-455294" lvl="0" marL="457200" rtl="0" algn="l">
              <a:lnSpc>
                <a:spcPct val="150000"/>
              </a:lnSpc>
              <a:spcBef>
                <a:spcPts val="0"/>
              </a:spcBef>
              <a:spcAft>
                <a:spcPts val="0"/>
              </a:spcAft>
              <a:buSzPct val="55263"/>
              <a:buChar char="•"/>
            </a:pPr>
            <a:r>
              <a:rPr lang="en-US"/>
              <a:t>Gene editing may avoid many side- effects of older tools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26f8799ad0c_0_338"/>
          <p:cNvSpPr txBox="1"/>
          <p:nvPr>
            <p:ph idx="1" type="body"/>
          </p:nvPr>
        </p:nvSpPr>
        <p:spPr>
          <a:xfrm>
            <a:off x="1217620" y="3295650"/>
            <a:ext cx="13173600" cy="8094600"/>
          </a:xfrm>
          <a:prstGeom prst="rect">
            <a:avLst/>
          </a:prstGeom>
          <a:noFill/>
          <a:ln>
            <a:noFill/>
          </a:ln>
        </p:spPr>
        <p:txBody>
          <a:bodyPr anchorCtr="0" anchor="t" bIns="108800" lIns="108800" spcFirstLastPara="1" rIns="108800" wrap="square" tIns="108800">
            <a:normAutofit fontScale="85000" lnSpcReduction="10000"/>
          </a:bodyPr>
          <a:lstStyle/>
          <a:p>
            <a:pPr indent="-455294" lvl="0" marL="457200" rtl="0" algn="l">
              <a:lnSpc>
                <a:spcPct val="150000"/>
              </a:lnSpc>
              <a:spcBef>
                <a:spcPts val="600"/>
              </a:spcBef>
              <a:spcAft>
                <a:spcPts val="0"/>
              </a:spcAft>
              <a:buSzPct val="55263"/>
              <a:buChar char="•"/>
            </a:pPr>
            <a:r>
              <a:rPr lang="en-US"/>
              <a:t>Mature technology</a:t>
            </a:r>
            <a:br>
              <a:rPr lang="en-US"/>
            </a:br>
            <a:r>
              <a:rPr lang="en-US"/>
              <a:t>Affordable for high-value animals</a:t>
            </a:r>
            <a:endParaRPr/>
          </a:p>
          <a:p>
            <a:pPr indent="-455294" lvl="0" marL="457200" rtl="0" algn="l">
              <a:lnSpc>
                <a:spcPct val="150000"/>
              </a:lnSpc>
              <a:spcBef>
                <a:spcPts val="0"/>
              </a:spcBef>
              <a:spcAft>
                <a:spcPts val="0"/>
              </a:spcAft>
              <a:buSzPct val="55263"/>
              <a:buChar char="•"/>
            </a:pPr>
            <a:r>
              <a:rPr lang="en-US"/>
              <a:t>Products from cloned animals cannot enter food-chain in the EU</a:t>
            </a:r>
            <a:endParaRPr/>
          </a:p>
          <a:p>
            <a:pPr indent="-455294" lvl="0" marL="457200" rtl="0" algn="l">
              <a:lnSpc>
                <a:spcPct val="150000"/>
              </a:lnSpc>
              <a:spcBef>
                <a:spcPts val="0"/>
              </a:spcBef>
              <a:spcAft>
                <a:spcPts val="0"/>
              </a:spcAft>
              <a:buSzPct val="55263"/>
              <a:buChar char="•"/>
            </a:pPr>
            <a:r>
              <a:rPr lang="en-US"/>
              <a:t>Financial institutions may not support the technology</a:t>
            </a:r>
            <a:endParaRPr/>
          </a:p>
        </p:txBody>
      </p:sp>
      <p:sp>
        <p:nvSpPr>
          <p:cNvPr id="222" name="Google Shape;222;g26f8799ad0c_0_338"/>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SzPts val="1800"/>
              <a:buNone/>
            </a:pPr>
            <a:r>
              <a:rPr lang="en-US"/>
              <a:t>Cloning  by somatic cell nuclear transfer</a:t>
            </a:r>
            <a:endParaRPr/>
          </a:p>
        </p:txBody>
      </p:sp>
      <p:sp>
        <p:nvSpPr>
          <p:cNvPr id="223" name="Google Shape;223;g26f8799ad0c_0_338"/>
          <p:cNvSpPr txBox="1"/>
          <p:nvPr>
            <p:ph idx="1" type="body"/>
          </p:nvPr>
        </p:nvSpPr>
        <p:spPr>
          <a:xfrm>
            <a:off x="4053413" y="-5616850"/>
            <a:ext cx="21933000" cy="8094600"/>
          </a:xfrm>
          <a:prstGeom prst="rect">
            <a:avLst/>
          </a:prstGeom>
          <a:noFill/>
          <a:ln>
            <a:noFill/>
          </a:ln>
        </p:spPr>
        <p:txBody>
          <a:bodyPr anchorCtr="0" anchor="t" bIns="108800" lIns="108800" spcFirstLastPara="1" rIns="108800" wrap="square" tIns="108800">
            <a:normAutofit/>
          </a:bodyPr>
          <a:lstStyle/>
          <a:p>
            <a:pPr indent="-457200" lvl="0" marL="457200" rtl="0" algn="l">
              <a:lnSpc>
                <a:spcPct val="150000"/>
              </a:lnSpc>
              <a:spcBef>
                <a:spcPts val="600"/>
              </a:spcBef>
              <a:spcAft>
                <a:spcPts val="0"/>
              </a:spcAft>
              <a:buSzPts val="4200"/>
              <a:buChar char="•"/>
            </a:pPr>
            <a:r>
              <a:rPr lang="en-US"/>
              <a:t>…</a:t>
            </a:r>
            <a:endParaRPr/>
          </a:p>
        </p:txBody>
      </p:sp>
      <p:grpSp>
        <p:nvGrpSpPr>
          <p:cNvPr id="224" name="Google Shape;224;g26f8799ad0c_0_338"/>
          <p:cNvGrpSpPr/>
          <p:nvPr/>
        </p:nvGrpSpPr>
        <p:grpSpPr>
          <a:xfrm>
            <a:off x="14873475" y="2902950"/>
            <a:ext cx="8700326" cy="7249300"/>
            <a:chOff x="14873475" y="2902950"/>
            <a:chExt cx="8700326" cy="7249300"/>
          </a:xfrm>
        </p:grpSpPr>
        <p:pic>
          <p:nvPicPr>
            <p:cNvPr id="225" name="Google Shape;225;g26f8799ad0c_0_338"/>
            <p:cNvPicPr preferRelativeResize="0"/>
            <p:nvPr/>
          </p:nvPicPr>
          <p:blipFill rotWithShape="1">
            <a:blip r:embed="rId3">
              <a:alphaModFix/>
            </a:blip>
            <a:srcRect b="14271" l="27337" r="21731" t="20075"/>
            <a:stretch/>
          </p:blipFill>
          <p:spPr>
            <a:xfrm>
              <a:off x="14873475" y="2902950"/>
              <a:ext cx="8700326" cy="6308199"/>
            </a:xfrm>
            <a:prstGeom prst="rect">
              <a:avLst/>
            </a:prstGeom>
            <a:noFill/>
            <a:ln>
              <a:noFill/>
            </a:ln>
          </p:spPr>
        </p:pic>
        <p:sp>
          <p:nvSpPr>
            <p:cNvPr id="226" name="Google Shape;226;g26f8799ad0c_0_338"/>
            <p:cNvSpPr txBox="1"/>
            <p:nvPr/>
          </p:nvSpPr>
          <p:spPr>
            <a:xfrm>
              <a:off x="14876350" y="8982550"/>
              <a:ext cx="8681100" cy="1169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Quattrocento Sans"/>
                  <a:ea typeface="Quattrocento Sans"/>
                  <a:cs typeface="Quattrocento Sans"/>
                  <a:sym typeface="Quattrocento Sans"/>
                </a:rPr>
                <a:t>Source:</a:t>
              </a:r>
              <a:r>
                <a:rPr b="0" i="0" lang="en-US" sz="3200" u="none" cap="none" strike="noStrike">
                  <a:solidFill>
                    <a:srgbClr val="000000"/>
                  </a:solidFill>
                  <a:latin typeface="Quattrocento Sans"/>
                  <a:ea typeface="Quattrocento Sans"/>
                  <a:cs typeface="Quattrocento Sans"/>
                  <a:sym typeface="Quattrocento Sans"/>
                </a:rPr>
                <a:t> Kasinathan et al., 2015, https://doi.org/10.1038/srep08674.</a:t>
              </a:r>
              <a:endParaRPr b="0" i="0" sz="3200" u="none" cap="none" strike="noStrike">
                <a:solidFill>
                  <a:srgbClr val="000000"/>
                </a:solidFill>
                <a:latin typeface="Quattrocento Sans"/>
                <a:ea typeface="Quattrocento Sans"/>
                <a:cs typeface="Quattrocento Sans"/>
                <a:sym typeface="Quattrocento Sans"/>
              </a:endParaRPr>
            </a:p>
          </p:txBody>
        </p:sp>
      </p:grpSp>
      <p:sp>
        <p:nvSpPr>
          <p:cNvPr id="227" name="Google Shape;227;g26f8799ad0c_0_338"/>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26f585ac597_0_408"/>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SzPts val="1800"/>
              <a:buNone/>
            </a:pPr>
            <a:r>
              <a:rPr i="1" lang="en-US"/>
              <a:t>In vitro</a:t>
            </a:r>
            <a:r>
              <a:rPr lang="en-US"/>
              <a:t> breeding</a:t>
            </a:r>
            <a:endParaRPr/>
          </a:p>
        </p:txBody>
      </p:sp>
      <p:grpSp>
        <p:nvGrpSpPr>
          <p:cNvPr id="233" name="Google Shape;233;g26f585ac597_0_408"/>
          <p:cNvGrpSpPr/>
          <p:nvPr/>
        </p:nvGrpSpPr>
        <p:grpSpPr>
          <a:xfrm>
            <a:off x="13291575" y="851675"/>
            <a:ext cx="10841626" cy="7995875"/>
            <a:chOff x="13291575" y="851675"/>
            <a:chExt cx="10841626" cy="7995875"/>
          </a:xfrm>
        </p:grpSpPr>
        <p:pic>
          <p:nvPicPr>
            <p:cNvPr id="234" name="Google Shape;234;g26f585ac597_0_408"/>
            <p:cNvPicPr preferRelativeResize="0"/>
            <p:nvPr/>
          </p:nvPicPr>
          <p:blipFill rotWithShape="1">
            <a:blip r:embed="rId3">
              <a:alphaModFix/>
            </a:blip>
            <a:srcRect b="17175" l="23401" r="21340" t="20973"/>
            <a:stretch/>
          </p:blipFill>
          <p:spPr>
            <a:xfrm>
              <a:off x="13291575" y="851675"/>
              <a:ext cx="10841626" cy="6826175"/>
            </a:xfrm>
            <a:prstGeom prst="rect">
              <a:avLst/>
            </a:prstGeom>
            <a:noFill/>
            <a:ln>
              <a:noFill/>
            </a:ln>
          </p:spPr>
        </p:pic>
        <p:sp>
          <p:nvSpPr>
            <p:cNvPr id="235" name="Google Shape;235;g26f585ac597_0_408"/>
            <p:cNvSpPr txBox="1"/>
            <p:nvPr/>
          </p:nvSpPr>
          <p:spPr>
            <a:xfrm>
              <a:off x="17128600" y="7677850"/>
              <a:ext cx="6981000" cy="1169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Quattrocento Sans"/>
                  <a:ea typeface="Quattrocento Sans"/>
                  <a:cs typeface="Quattrocento Sans"/>
                  <a:sym typeface="Quattrocento Sans"/>
                </a:rPr>
                <a:t>Source:</a:t>
              </a:r>
              <a:r>
                <a:rPr b="0" i="0" lang="en-US" sz="3200" u="none" cap="none" strike="noStrike">
                  <a:solidFill>
                    <a:srgbClr val="000000"/>
                  </a:solidFill>
                  <a:latin typeface="Quattrocento Sans"/>
                  <a:ea typeface="Quattrocento Sans"/>
                  <a:cs typeface="Quattrocento Sans"/>
                  <a:sym typeface="Quattrocento Sans"/>
                </a:rPr>
                <a:t> Goszczynski et al., 2019, https://doi.org/10.1093/biolre/ioy256.</a:t>
              </a:r>
              <a:endParaRPr b="0" i="0" sz="3200" u="none" cap="none" strike="noStrike">
                <a:solidFill>
                  <a:srgbClr val="000000"/>
                </a:solidFill>
                <a:latin typeface="Quattrocento Sans"/>
                <a:ea typeface="Quattrocento Sans"/>
                <a:cs typeface="Quattrocento Sans"/>
                <a:sym typeface="Quattrocento Sans"/>
              </a:endParaRPr>
            </a:p>
          </p:txBody>
        </p:sp>
      </p:grpSp>
      <p:sp>
        <p:nvSpPr>
          <p:cNvPr id="236" name="Google Shape;236;g26f585ac597_0_408"/>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
        <p:nvSpPr>
          <p:cNvPr id="237" name="Google Shape;237;g26f585ac597_0_408"/>
          <p:cNvSpPr txBox="1"/>
          <p:nvPr>
            <p:ph idx="1" type="body"/>
          </p:nvPr>
        </p:nvSpPr>
        <p:spPr>
          <a:xfrm>
            <a:off x="1217613" y="3295650"/>
            <a:ext cx="21933000" cy="8094600"/>
          </a:xfrm>
          <a:prstGeom prst="rect">
            <a:avLst/>
          </a:prstGeom>
          <a:noFill/>
          <a:ln>
            <a:noFill/>
          </a:ln>
        </p:spPr>
        <p:txBody>
          <a:bodyPr anchorCtr="0" anchor="t" bIns="108800" lIns="108800" spcFirstLastPara="1" rIns="108800" wrap="square" tIns="108800">
            <a:normAutofit lnSpcReduction="10000"/>
          </a:bodyPr>
          <a:lstStyle/>
          <a:p>
            <a:pPr indent="-457200" lvl="0" marL="457200" rtl="0" algn="l">
              <a:lnSpc>
                <a:spcPct val="150000"/>
              </a:lnSpc>
              <a:spcBef>
                <a:spcPts val="600"/>
              </a:spcBef>
              <a:spcAft>
                <a:spcPts val="0"/>
              </a:spcAft>
              <a:buSzPts val="3600"/>
              <a:buChar char="•"/>
            </a:pPr>
            <a:r>
              <a:rPr lang="en-US"/>
              <a:t>Technology not yet shown</a:t>
            </a:r>
            <a:br>
              <a:rPr lang="en-US"/>
            </a:br>
            <a:r>
              <a:rPr lang="en-US"/>
              <a:t>to work in cattle</a:t>
            </a:r>
            <a:endParaRPr/>
          </a:p>
          <a:p>
            <a:pPr indent="-457200" lvl="0" marL="457200" rtl="0" algn="l">
              <a:lnSpc>
                <a:spcPct val="150000"/>
              </a:lnSpc>
              <a:spcBef>
                <a:spcPts val="0"/>
              </a:spcBef>
              <a:spcAft>
                <a:spcPts val="0"/>
              </a:spcAft>
              <a:buSzPts val="3600"/>
              <a:buChar char="•"/>
            </a:pPr>
            <a:r>
              <a:rPr lang="en-US"/>
              <a:t>Animals might be classified</a:t>
            </a:r>
            <a:br>
              <a:rPr lang="en-US"/>
            </a:br>
            <a:r>
              <a:rPr lang="en-US"/>
              <a:t>as genetically modified</a:t>
            </a:r>
            <a:endParaRPr/>
          </a:p>
          <a:p>
            <a:pPr indent="-457200" lvl="0" marL="457200" rtl="0" algn="l">
              <a:lnSpc>
                <a:spcPct val="150000"/>
              </a:lnSpc>
              <a:spcBef>
                <a:spcPts val="0"/>
              </a:spcBef>
              <a:spcAft>
                <a:spcPts val="0"/>
              </a:spcAft>
              <a:buSzPts val="3600"/>
              <a:buChar char="•"/>
            </a:pPr>
            <a:r>
              <a:rPr lang="en-US"/>
              <a:t>Potential to double (or more) rates of genetic gain`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26f8799ad0c_0_1"/>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SzPts val="1800"/>
              <a:buNone/>
            </a:pPr>
            <a:r>
              <a:rPr lang="en-US"/>
              <a:t>Promotion of alleles by gene editing</a:t>
            </a:r>
            <a:endParaRPr/>
          </a:p>
        </p:txBody>
      </p:sp>
      <p:sp>
        <p:nvSpPr>
          <p:cNvPr id="243" name="Google Shape;243;g26f8799ad0c_0_1"/>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grpSp>
        <p:nvGrpSpPr>
          <p:cNvPr id="244" name="Google Shape;244;g26f8799ad0c_0_1"/>
          <p:cNvGrpSpPr/>
          <p:nvPr/>
        </p:nvGrpSpPr>
        <p:grpSpPr>
          <a:xfrm>
            <a:off x="16262400" y="933450"/>
            <a:ext cx="7827900" cy="11313125"/>
            <a:chOff x="16262400" y="933450"/>
            <a:chExt cx="7827900" cy="11313125"/>
          </a:xfrm>
        </p:grpSpPr>
        <p:sp>
          <p:nvSpPr>
            <p:cNvPr id="245" name="Google Shape;245;g26f8799ad0c_0_1"/>
            <p:cNvSpPr txBox="1"/>
            <p:nvPr/>
          </p:nvSpPr>
          <p:spPr>
            <a:xfrm>
              <a:off x="16262400" y="11199875"/>
              <a:ext cx="7827900" cy="1046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Quattrocento Sans"/>
                  <a:ea typeface="Quattrocento Sans"/>
                  <a:cs typeface="Quattrocento Sans"/>
                  <a:sym typeface="Quattrocento Sans"/>
                </a:rPr>
                <a:t>Source:</a:t>
              </a:r>
              <a:r>
                <a:rPr b="0" i="0" lang="en-US" sz="2800" u="none" cap="none" strike="noStrike">
                  <a:solidFill>
                    <a:srgbClr val="000000"/>
                  </a:solidFill>
                  <a:latin typeface="Quattrocento Sans"/>
                  <a:ea typeface="Quattrocento Sans"/>
                  <a:cs typeface="Quattrocento Sans"/>
                  <a:sym typeface="Quattrocento Sans"/>
                </a:rPr>
                <a:t> Jenko et al., 2015, https://doi.org/10.1186/s12711-015-0135-3.</a:t>
              </a:r>
              <a:endParaRPr b="0" i="0" sz="2800" u="none" cap="none" strike="noStrike">
                <a:solidFill>
                  <a:srgbClr val="000000"/>
                </a:solidFill>
                <a:latin typeface="Quattrocento Sans"/>
                <a:ea typeface="Quattrocento Sans"/>
                <a:cs typeface="Quattrocento Sans"/>
                <a:sym typeface="Quattrocento Sans"/>
              </a:endParaRPr>
            </a:p>
          </p:txBody>
        </p:sp>
        <p:pic>
          <p:nvPicPr>
            <p:cNvPr id="246" name="Google Shape;246;g26f8799ad0c_0_1"/>
            <p:cNvPicPr preferRelativeResize="0"/>
            <p:nvPr/>
          </p:nvPicPr>
          <p:blipFill rotWithShape="1">
            <a:blip r:embed="rId3">
              <a:alphaModFix/>
            </a:blip>
            <a:srcRect b="14061" l="32049" r="51132" t="10823"/>
            <a:stretch/>
          </p:blipFill>
          <p:spPr>
            <a:xfrm>
              <a:off x="19794750" y="933450"/>
              <a:ext cx="4162426" cy="10456800"/>
            </a:xfrm>
            <a:prstGeom prst="rect">
              <a:avLst/>
            </a:prstGeom>
            <a:noFill/>
            <a:ln>
              <a:noFill/>
            </a:ln>
          </p:spPr>
        </p:pic>
      </p:grpSp>
      <p:sp>
        <p:nvSpPr>
          <p:cNvPr id="247" name="Google Shape;247;g26f8799ad0c_0_1"/>
          <p:cNvSpPr txBox="1"/>
          <p:nvPr>
            <p:ph idx="1" type="body"/>
          </p:nvPr>
        </p:nvSpPr>
        <p:spPr>
          <a:xfrm>
            <a:off x="1217613" y="3295650"/>
            <a:ext cx="21933000" cy="8094600"/>
          </a:xfrm>
          <a:prstGeom prst="rect">
            <a:avLst/>
          </a:prstGeom>
          <a:noFill/>
          <a:ln>
            <a:noFill/>
          </a:ln>
        </p:spPr>
        <p:txBody>
          <a:bodyPr anchorCtr="0" anchor="t" bIns="108800" lIns="108800" spcFirstLastPara="1" rIns="108800" wrap="square" tIns="108800">
            <a:normAutofit fontScale="85000" lnSpcReduction="10000"/>
          </a:bodyPr>
          <a:lstStyle/>
          <a:p>
            <a:pPr indent="-455294" lvl="0" marL="457200" rtl="0" algn="l">
              <a:lnSpc>
                <a:spcPct val="150000"/>
              </a:lnSpc>
              <a:spcBef>
                <a:spcPts val="600"/>
              </a:spcBef>
              <a:spcAft>
                <a:spcPts val="0"/>
              </a:spcAft>
              <a:buSzPct val="55263"/>
              <a:buChar char="•"/>
            </a:pPr>
            <a:r>
              <a:rPr lang="en-US"/>
              <a:t>The current record for a live calf is 4 stacked</a:t>
            </a:r>
            <a:br>
              <a:rPr lang="en-US"/>
            </a:br>
            <a:r>
              <a:rPr lang="en-US"/>
              <a:t>edits (T.S. Sonstegard, personal communication)</a:t>
            </a:r>
            <a:endParaRPr/>
          </a:p>
          <a:p>
            <a:pPr indent="-455294" lvl="0" marL="457200" rtl="0" algn="l">
              <a:lnSpc>
                <a:spcPct val="150000"/>
              </a:lnSpc>
              <a:spcBef>
                <a:spcPts val="0"/>
              </a:spcBef>
              <a:spcAft>
                <a:spcPts val="0"/>
              </a:spcAft>
              <a:buSzPct val="55263"/>
              <a:buChar char="•"/>
            </a:pPr>
            <a:r>
              <a:rPr lang="en-US"/>
              <a:t>Those who dislike cloning REALLY dislike</a:t>
            </a:r>
            <a:br>
              <a:rPr lang="en-US"/>
            </a:br>
            <a:r>
              <a:rPr lang="en-US"/>
              <a:t>gene editing</a:t>
            </a:r>
            <a:endParaRPr/>
          </a:p>
          <a:p>
            <a:pPr indent="-455294" lvl="0" marL="457200" rtl="0" algn="l">
              <a:lnSpc>
                <a:spcPct val="150000"/>
              </a:lnSpc>
              <a:spcBef>
                <a:spcPts val="0"/>
              </a:spcBef>
              <a:spcAft>
                <a:spcPts val="0"/>
              </a:spcAft>
              <a:buSzPct val="55263"/>
              <a:buChar char="•"/>
            </a:pPr>
            <a:r>
              <a:rPr lang="en-US"/>
              <a:t>Can use in concert with RAGE (Johnsson et al.,</a:t>
            </a:r>
            <a:br>
              <a:rPr lang="en-US"/>
            </a:br>
            <a:r>
              <a:rPr lang="en-US"/>
              <a:t>2019) to address concerns about genetic load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26f8799ad0c_0_13"/>
          <p:cNvSpPr txBox="1"/>
          <p:nvPr>
            <p:ph idx="1" type="body"/>
          </p:nvPr>
        </p:nvSpPr>
        <p:spPr>
          <a:xfrm>
            <a:off x="1217613" y="3295650"/>
            <a:ext cx="21933000" cy="8094600"/>
          </a:xfrm>
          <a:prstGeom prst="rect">
            <a:avLst/>
          </a:prstGeom>
          <a:noFill/>
          <a:ln>
            <a:noFill/>
          </a:ln>
        </p:spPr>
        <p:txBody>
          <a:bodyPr anchorCtr="0" anchor="t" bIns="108800" lIns="108800" spcFirstLastPara="1" rIns="108800" wrap="square" tIns="108800">
            <a:normAutofit fontScale="85000" lnSpcReduction="10000"/>
          </a:bodyPr>
          <a:lstStyle/>
          <a:p>
            <a:pPr indent="-455294" lvl="0" marL="457200" rtl="0" algn="l">
              <a:lnSpc>
                <a:spcPct val="150000"/>
              </a:lnSpc>
              <a:spcBef>
                <a:spcPts val="600"/>
              </a:spcBef>
              <a:spcAft>
                <a:spcPts val="0"/>
              </a:spcAft>
              <a:buSzPct val="55263"/>
              <a:buChar char="•"/>
            </a:pPr>
            <a:r>
              <a:rPr lang="en-US"/>
              <a:t>If we fix all of the desirable alleles and</a:t>
            </a:r>
            <a:br>
              <a:rPr lang="en-US"/>
            </a:br>
            <a:r>
              <a:rPr lang="en-US"/>
              <a:t>eliminate the undesirable alleles, we</a:t>
            </a:r>
            <a:br>
              <a:rPr lang="en-US"/>
            </a:br>
            <a:r>
              <a:rPr lang="en-US"/>
              <a:t>maximize genetic potential</a:t>
            </a:r>
            <a:endParaRPr/>
          </a:p>
          <a:p>
            <a:pPr indent="-455294" lvl="0" marL="457200" rtl="0" algn="l">
              <a:lnSpc>
                <a:spcPct val="150000"/>
              </a:lnSpc>
              <a:spcBef>
                <a:spcPts val="0"/>
              </a:spcBef>
              <a:spcAft>
                <a:spcPts val="0"/>
              </a:spcAft>
              <a:buSzPct val="55263"/>
              <a:buChar char="•"/>
            </a:pPr>
            <a:r>
              <a:rPr lang="en-US"/>
              <a:t>(This Cole’s proposal, not Jenko et al.)</a:t>
            </a:r>
            <a:endParaRPr/>
          </a:p>
          <a:p>
            <a:pPr indent="-455294" lvl="0" marL="457200" rtl="0" algn="l">
              <a:lnSpc>
                <a:spcPct val="150000"/>
              </a:lnSpc>
              <a:spcBef>
                <a:spcPts val="0"/>
              </a:spcBef>
              <a:spcAft>
                <a:spcPts val="0"/>
              </a:spcAft>
              <a:buSzPct val="55263"/>
              <a:buChar char="•"/>
            </a:pPr>
            <a:r>
              <a:rPr lang="en-US"/>
              <a:t>See also Cole (2024) and Cole &amp;</a:t>
            </a:r>
            <a:br>
              <a:rPr lang="en-US"/>
            </a:br>
            <a:r>
              <a:rPr lang="en-US"/>
              <a:t>VanRaden (2011)</a:t>
            </a:r>
            <a:endParaRPr/>
          </a:p>
        </p:txBody>
      </p:sp>
      <p:sp>
        <p:nvSpPr>
          <p:cNvPr id="253" name="Google Shape;253;g26f8799ad0c_0_13"/>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SzPts val="1800"/>
              <a:buNone/>
            </a:pPr>
            <a:r>
              <a:rPr lang="en-US"/>
              <a:t>The goal is to eliminate genetic variation</a:t>
            </a:r>
            <a:endParaRPr/>
          </a:p>
        </p:txBody>
      </p:sp>
      <p:grpSp>
        <p:nvGrpSpPr>
          <p:cNvPr id="254" name="Google Shape;254;g26f8799ad0c_0_13"/>
          <p:cNvGrpSpPr/>
          <p:nvPr/>
        </p:nvGrpSpPr>
        <p:grpSpPr>
          <a:xfrm>
            <a:off x="16262400" y="2766100"/>
            <a:ext cx="7870826" cy="9480475"/>
            <a:chOff x="16262400" y="2766100"/>
            <a:chExt cx="7870826" cy="9480475"/>
          </a:xfrm>
        </p:grpSpPr>
        <p:pic>
          <p:nvPicPr>
            <p:cNvPr id="255" name="Google Shape;255;g26f8799ad0c_0_13"/>
            <p:cNvPicPr preferRelativeResize="0"/>
            <p:nvPr/>
          </p:nvPicPr>
          <p:blipFill rotWithShape="1">
            <a:blip r:embed="rId3">
              <a:alphaModFix/>
            </a:blip>
            <a:srcRect b="5896" l="15530" r="52022" t="15157"/>
            <a:stretch/>
          </p:blipFill>
          <p:spPr>
            <a:xfrm>
              <a:off x="17831892" y="2766100"/>
              <a:ext cx="6301334" cy="8624151"/>
            </a:xfrm>
            <a:prstGeom prst="rect">
              <a:avLst/>
            </a:prstGeom>
            <a:noFill/>
            <a:ln>
              <a:noFill/>
            </a:ln>
          </p:spPr>
        </p:pic>
        <p:sp>
          <p:nvSpPr>
            <p:cNvPr id="256" name="Google Shape;256;g26f8799ad0c_0_13"/>
            <p:cNvSpPr txBox="1"/>
            <p:nvPr/>
          </p:nvSpPr>
          <p:spPr>
            <a:xfrm>
              <a:off x="16262400" y="11199875"/>
              <a:ext cx="7827900" cy="1046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Quattrocento Sans"/>
                  <a:ea typeface="Quattrocento Sans"/>
                  <a:cs typeface="Quattrocento Sans"/>
                  <a:sym typeface="Quattrocento Sans"/>
                </a:rPr>
                <a:t>Source:</a:t>
              </a:r>
              <a:r>
                <a:rPr b="0" i="0" lang="en-US" sz="2800" u="none" cap="none" strike="noStrike">
                  <a:solidFill>
                    <a:srgbClr val="000000"/>
                  </a:solidFill>
                  <a:latin typeface="Quattrocento Sans"/>
                  <a:ea typeface="Quattrocento Sans"/>
                  <a:cs typeface="Quattrocento Sans"/>
                  <a:sym typeface="Quattrocento Sans"/>
                </a:rPr>
                <a:t> Jenko et al., 2015, https://doi.org/10.1186/s12711-015-0135-3.</a:t>
              </a:r>
              <a:endParaRPr b="0" i="0" sz="2800" u="none" cap="none" strike="noStrike">
                <a:solidFill>
                  <a:srgbClr val="000000"/>
                </a:solidFill>
                <a:latin typeface="Quattrocento Sans"/>
                <a:ea typeface="Quattrocento Sans"/>
                <a:cs typeface="Quattrocento Sans"/>
                <a:sym typeface="Quattrocento Sans"/>
              </a:endParaRPr>
            </a:p>
          </p:txBody>
        </p:sp>
      </p:grpSp>
      <p:sp>
        <p:nvSpPr>
          <p:cNvPr id="257" name="Google Shape;257;g26f8799ad0c_0_13"/>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3"/>
          <p:cNvSpPr txBox="1"/>
          <p:nvPr>
            <p:ph type="title"/>
          </p:nvPr>
        </p:nvSpPr>
        <p:spPr>
          <a:xfrm>
            <a:off x="1218405" y="933450"/>
            <a:ext cx="21931314" cy="1969648"/>
          </a:xfrm>
          <a:prstGeom prst="rect">
            <a:avLst/>
          </a:prstGeom>
          <a:noFill/>
          <a:ln>
            <a:noFill/>
          </a:ln>
        </p:spPr>
        <p:txBody>
          <a:bodyPr anchorCtr="0" anchor="b" bIns="108800" lIns="108800" spcFirstLastPara="1" rIns="108800" wrap="square" tIns="108800">
            <a:noAutofit/>
          </a:bodyPr>
          <a:lstStyle/>
          <a:p>
            <a:pPr indent="0" lvl="0" marL="0" rtl="0" algn="l">
              <a:lnSpc>
                <a:spcPct val="100000"/>
              </a:lnSpc>
              <a:spcBef>
                <a:spcPts val="0"/>
              </a:spcBef>
              <a:spcAft>
                <a:spcPts val="0"/>
              </a:spcAft>
              <a:buClr>
                <a:srgbClr val="000000"/>
              </a:buClr>
              <a:buSzPts val="8500"/>
              <a:buFont typeface="Quattrocento Sans"/>
              <a:buNone/>
            </a:pPr>
            <a:r>
              <a:rPr lang="en-US" sz="7200"/>
              <a:t>“The future belongs to those who prepare for it today” – Malcolm X</a:t>
            </a:r>
            <a:endParaRPr sz="7200"/>
          </a:p>
        </p:txBody>
      </p:sp>
      <p:sp>
        <p:nvSpPr>
          <p:cNvPr id="68" name="Google Shape;68;p3"/>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pic>
        <p:nvPicPr>
          <p:cNvPr id="69" name="Google Shape;69;p3"/>
          <p:cNvPicPr preferRelativeResize="0"/>
          <p:nvPr/>
        </p:nvPicPr>
        <p:blipFill rotWithShape="1">
          <a:blip r:embed="rId3">
            <a:alphaModFix/>
          </a:blip>
          <a:srcRect b="36269" l="9249" r="8823" t="21846"/>
          <a:stretch/>
        </p:blipFill>
        <p:spPr>
          <a:xfrm>
            <a:off x="504275" y="3725975"/>
            <a:ext cx="10066627" cy="2894851"/>
          </a:xfrm>
          <a:prstGeom prst="rect">
            <a:avLst/>
          </a:prstGeom>
          <a:noFill/>
          <a:ln cap="flat" cmpd="sng" w="19050">
            <a:solidFill>
              <a:schemeClr val="lt1"/>
            </a:solidFill>
            <a:prstDash val="solid"/>
            <a:round/>
            <a:headEnd len="sm" w="sm" type="none"/>
            <a:tailEnd len="sm" w="sm" type="none"/>
          </a:ln>
        </p:spPr>
      </p:pic>
      <p:pic>
        <p:nvPicPr>
          <p:cNvPr id="70" name="Google Shape;70;p3"/>
          <p:cNvPicPr preferRelativeResize="0"/>
          <p:nvPr/>
        </p:nvPicPr>
        <p:blipFill rotWithShape="1">
          <a:blip r:embed="rId4">
            <a:alphaModFix/>
          </a:blip>
          <a:srcRect b="49181" l="6648" r="38583" t="9934"/>
          <a:stretch/>
        </p:blipFill>
        <p:spPr>
          <a:xfrm>
            <a:off x="17334551" y="4667375"/>
            <a:ext cx="6235147" cy="2617974"/>
          </a:xfrm>
          <a:prstGeom prst="rect">
            <a:avLst/>
          </a:prstGeom>
          <a:noFill/>
          <a:ln cap="flat" cmpd="sng" w="19050">
            <a:solidFill>
              <a:schemeClr val="lt1"/>
            </a:solidFill>
            <a:prstDash val="solid"/>
            <a:round/>
            <a:headEnd len="sm" w="sm" type="none"/>
            <a:tailEnd len="sm" w="sm" type="none"/>
          </a:ln>
        </p:spPr>
      </p:pic>
      <p:pic>
        <p:nvPicPr>
          <p:cNvPr id="71" name="Google Shape;71;p3"/>
          <p:cNvPicPr preferRelativeResize="0"/>
          <p:nvPr/>
        </p:nvPicPr>
        <p:blipFill rotWithShape="1">
          <a:blip r:embed="rId5">
            <a:alphaModFix/>
          </a:blip>
          <a:srcRect b="42270" l="8315" r="10791" t="19467"/>
          <a:stretch/>
        </p:blipFill>
        <p:spPr>
          <a:xfrm>
            <a:off x="280125" y="6534400"/>
            <a:ext cx="8142950" cy="2166475"/>
          </a:xfrm>
          <a:prstGeom prst="rect">
            <a:avLst/>
          </a:prstGeom>
          <a:noFill/>
          <a:ln>
            <a:noFill/>
          </a:ln>
        </p:spPr>
      </p:pic>
      <p:grpSp>
        <p:nvGrpSpPr>
          <p:cNvPr id="72" name="Google Shape;72;p3"/>
          <p:cNvGrpSpPr/>
          <p:nvPr/>
        </p:nvGrpSpPr>
        <p:grpSpPr>
          <a:xfrm>
            <a:off x="7563958" y="7460061"/>
            <a:ext cx="8852201" cy="2037838"/>
            <a:chOff x="2876175" y="10287925"/>
            <a:chExt cx="8142950" cy="1494126"/>
          </a:xfrm>
        </p:grpSpPr>
        <p:pic>
          <p:nvPicPr>
            <p:cNvPr id="73" name="Google Shape;73;p3"/>
            <p:cNvPicPr preferRelativeResize="0"/>
            <p:nvPr/>
          </p:nvPicPr>
          <p:blipFill rotWithShape="1">
            <a:blip r:embed="rId6">
              <a:alphaModFix/>
            </a:blip>
            <a:srcRect b="40054" l="17301" r="16428" t="38328"/>
            <a:stretch/>
          </p:blipFill>
          <p:spPr>
            <a:xfrm>
              <a:off x="2876175" y="10287925"/>
              <a:ext cx="8142950" cy="1494126"/>
            </a:xfrm>
            <a:prstGeom prst="rect">
              <a:avLst/>
            </a:prstGeom>
            <a:noFill/>
            <a:ln>
              <a:noFill/>
            </a:ln>
          </p:spPr>
        </p:pic>
        <p:sp>
          <p:nvSpPr>
            <p:cNvPr id="74" name="Google Shape;74;p3"/>
            <p:cNvSpPr txBox="1"/>
            <p:nvPr/>
          </p:nvSpPr>
          <p:spPr>
            <a:xfrm>
              <a:off x="2876175" y="10820725"/>
              <a:ext cx="1083300" cy="541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FF"/>
                  </a:solidFill>
                  <a:latin typeface="Quattrocento Sans"/>
                  <a:ea typeface="Quattrocento Sans"/>
                  <a:cs typeface="Quattrocento Sans"/>
                  <a:sym typeface="Quattrocento Sans"/>
                </a:rPr>
                <a:t>1993</a:t>
              </a:r>
              <a:endParaRPr b="0" i="0" sz="3600" u="none" cap="none" strike="noStrike">
                <a:solidFill>
                  <a:srgbClr val="0000FF"/>
                </a:solidFill>
                <a:latin typeface="Quattrocento Sans"/>
                <a:ea typeface="Quattrocento Sans"/>
                <a:cs typeface="Quattrocento Sans"/>
                <a:sym typeface="Quattrocento Sans"/>
              </a:endParaRPr>
            </a:p>
          </p:txBody>
        </p:sp>
      </p:grpSp>
      <p:grpSp>
        <p:nvGrpSpPr>
          <p:cNvPr id="75" name="Google Shape;75;p3"/>
          <p:cNvGrpSpPr/>
          <p:nvPr/>
        </p:nvGrpSpPr>
        <p:grpSpPr>
          <a:xfrm>
            <a:off x="16723338" y="7764413"/>
            <a:ext cx="7233850" cy="1856426"/>
            <a:chOff x="5957800" y="7083975"/>
            <a:chExt cx="7233850" cy="1856426"/>
          </a:xfrm>
        </p:grpSpPr>
        <p:pic>
          <p:nvPicPr>
            <p:cNvPr id="76" name="Google Shape;76;p3"/>
            <p:cNvPicPr preferRelativeResize="0"/>
            <p:nvPr/>
          </p:nvPicPr>
          <p:blipFill rotWithShape="1">
            <a:blip r:embed="rId7">
              <a:alphaModFix/>
            </a:blip>
            <a:srcRect b="49729" l="23848" r="25291" t="27065"/>
            <a:stretch/>
          </p:blipFill>
          <p:spPr>
            <a:xfrm>
              <a:off x="5957800" y="7083975"/>
              <a:ext cx="7233850" cy="1856426"/>
            </a:xfrm>
            <a:prstGeom prst="rect">
              <a:avLst/>
            </a:prstGeom>
            <a:noFill/>
            <a:ln cap="flat" cmpd="sng" w="19050">
              <a:solidFill>
                <a:schemeClr val="lt1"/>
              </a:solidFill>
              <a:prstDash val="solid"/>
              <a:round/>
              <a:headEnd len="sm" w="sm" type="none"/>
              <a:tailEnd len="sm" w="sm" type="none"/>
            </a:ln>
          </p:spPr>
        </p:pic>
        <p:sp>
          <p:nvSpPr>
            <p:cNvPr id="77" name="Google Shape;77;p3"/>
            <p:cNvSpPr txBox="1"/>
            <p:nvPr/>
          </p:nvSpPr>
          <p:spPr>
            <a:xfrm>
              <a:off x="12008975" y="7710400"/>
              <a:ext cx="1064700" cy="7389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FF"/>
                  </a:solidFill>
                  <a:latin typeface="Quattrocento Sans"/>
                  <a:ea typeface="Quattrocento Sans"/>
                  <a:cs typeface="Quattrocento Sans"/>
                  <a:sym typeface="Quattrocento Sans"/>
                </a:rPr>
                <a:t>1977</a:t>
              </a:r>
              <a:endParaRPr b="0" i="0" sz="3600" u="none" cap="none" strike="noStrike">
                <a:solidFill>
                  <a:srgbClr val="0000FF"/>
                </a:solidFill>
                <a:latin typeface="Quattrocento Sans"/>
                <a:ea typeface="Quattrocento Sans"/>
                <a:cs typeface="Quattrocento Sans"/>
                <a:sym typeface="Quattrocento Sans"/>
              </a:endParaRPr>
            </a:p>
          </p:txBody>
        </p:sp>
      </p:grpSp>
      <p:grpSp>
        <p:nvGrpSpPr>
          <p:cNvPr id="78" name="Google Shape;78;p3"/>
          <p:cNvGrpSpPr/>
          <p:nvPr/>
        </p:nvGrpSpPr>
        <p:grpSpPr>
          <a:xfrm>
            <a:off x="10869133" y="4537957"/>
            <a:ext cx="5546673" cy="2876824"/>
            <a:chOff x="12905425" y="10010600"/>
            <a:chExt cx="5179450" cy="2663726"/>
          </a:xfrm>
        </p:grpSpPr>
        <p:pic>
          <p:nvPicPr>
            <p:cNvPr id="79" name="Google Shape;79;p3"/>
            <p:cNvPicPr preferRelativeResize="0"/>
            <p:nvPr/>
          </p:nvPicPr>
          <p:blipFill rotWithShape="1">
            <a:blip r:embed="rId8">
              <a:alphaModFix/>
            </a:blip>
            <a:srcRect b="19161" l="16198" r="17270" t="31106"/>
            <a:stretch/>
          </p:blipFill>
          <p:spPr>
            <a:xfrm>
              <a:off x="12905425" y="10010600"/>
              <a:ext cx="5179450" cy="2663726"/>
            </a:xfrm>
            <a:prstGeom prst="rect">
              <a:avLst/>
            </a:prstGeom>
            <a:noFill/>
            <a:ln cap="flat" cmpd="sng" w="19050">
              <a:solidFill>
                <a:schemeClr val="lt1"/>
              </a:solidFill>
              <a:prstDash val="solid"/>
              <a:round/>
              <a:headEnd len="sm" w="sm" type="none"/>
              <a:tailEnd len="sm" w="sm" type="none"/>
            </a:ln>
          </p:spPr>
        </p:pic>
        <p:sp>
          <p:nvSpPr>
            <p:cNvPr id="80" name="Google Shape;80;p3"/>
            <p:cNvSpPr txBox="1"/>
            <p:nvPr/>
          </p:nvSpPr>
          <p:spPr>
            <a:xfrm>
              <a:off x="12905425" y="11899025"/>
              <a:ext cx="1755600" cy="765600"/>
            </a:xfrm>
            <a:prstGeom prst="rect">
              <a:avLst/>
            </a:prstGeom>
            <a:noFill/>
            <a:ln cap="flat" cmpd="sng" w="9525">
              <a:solidFill>
                <a:schemeClr val="lt1"/>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FF"/>
                  </a:solidFill>
                  <a:latin typeface="Quattrocento Sans"/>
                  <a:ea typeface="Quattrocento Sans"/>
                  <a:cs typeface="Quattrocento Sans"/>
                  <a:sym typeface="Quattrocento Sans"/>
                </a:rPr>
                <a:t>1994</a:t>
              </a:r>
              <a:endParaRPr b="0" i="0" sz="3600" u="none" cap="none" strike="noStrike">
                <a:solidFill>
                  <a:srgbClr val="0000FF"/>
                </a:solidFill>
                <a:latin typeface="Quattrocento Sans"/>
                <a:ea typeface="Quattrocento Sans"/>
                <a:cs typeface="Quattrocento Sans"/>
                <a:sym typeface="Quattrocento Sans"/>
              </a:endParaRPr>
            </a:p>
          </p:txBody>
        </p:sp>
      </p:grpSp>
      <p:grpSp>
        <p:nvGrpSpPr>
          <p:cNvPr id="81" name="Google Shape;81;p3"/>
          <p:cNvGrpSpPr/>
          <p:nvPr/>
        </p:nvGrpSpPr>
        <p:grpSpPr>
          <a:xfrm>
            <a:off x="17125676" y="10287825"/>
            <a:ext cx="6830480" cy="2359300"/>
            <a:chOff x="13643154" y="6299875"/>
            <a:chExt cx="7790237" cy="3083649"/>
          </a:xfrm>
        </p:grpSpPr>
        <p:pic>
          <p:nvPicPr>
            <p:cNvPr id="82" name="Google Shape;82;p3"/>
            <p:cNvPicPr preferRelativeResize="0"/>
            <p:nvPr/>
          </p:nvPicPr>
          <p:blipFill rotWithShape="1">
            <a:blip r:embed="rId9">
              <a:alphaModFix/>
            </a:blip>
            <a:srcRect b="28306" l="8423" r="7429" t="16099"/>
            <a:stretch/>
          </p:blipFill>
          <p:spPr>
            <a:xfrm>
              <a:off x="13643154" y="6299875"/>
              <a:ext cx="7790237" cy="2894851"/>
            </a:xfrm>
            <a:prstGeom prst="rect">
              <a:avLst/>
            </a:prstGeom>
            <a:noFill/>
            <a:ln cap="flat" cmpd="sng" w="19050">
              <a:solidFill>
                <a:schemeClr val="lt1"/>
              </a:solidFill>
              <a:prstDash val="solid"/>
              <a:round/>
              <a:headEnd len="sm" w="sm" type="none"/>
              <a:tailEnd len="sm" w="sm" type="none"/>
            </a:ln>
          </p:spPr>
        </p:pic>
        <p:sp>
          <p:nvSpPr>
            <p:cNvPr id="83" name="Google Shape;83;p3"/>
            <p:cNvSpPr txBox="1"/>
            <p:nvPr/>
          </p:nvSpPr>
          <p:spPr>
            <a:xfrm>
              <a:off x="19677691" y="8417824"/>
              <a:ext cx="1501500" cy="9657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FF"/>
                  </a:solidFill>
                  <a:latin typeface="Quattrocento Sans"/>
                  <a:ea typeface="Quattrocento Sans"/>
                  <a:cs typeface="Quattrocento Sans"/>
                  <a:sym typeface="Quattrocento Sans"/>
                </a:rPr>
                <a:t>2013</a:t>
              </a:r>
              <a:endParaRPr b="0" i="0" sz="3600" u="none" cap="none" strike="noStrike">
                <a:solidFill>
                  <a:srgbClr val="0000FF"/>
                </a:solidFill>
                <a:latin typeface="Quattrocento Sans"/>
                <a:ea typeface="Quattrocento Sans"/>
                <a:cs typeface="Quattrocento Sans"/>
                <a:sym typeface="Quattrocento Sans"/>
              </a:endParaRPr>
            </a:p>
          </p:txBody>
        </p:sp>
      </p:grpSp>
      <p:grpSp>
        <p:nvGrpSpPr>
          <p:cNvPr id="84" name="Google Shape;84;p3"/>
          <p:cNvGrpSpPr/>
          <p:nvPr/>
        </p:nvGrpSpPr>
        <p:grpSpPr>
          <a:xfrm>
            <a:off x="633363" y="8973425"/>
            <a:ext cx="10235750" cy="1606200"/>
            <a:chOff x="4275288" y="8937575"/>
            <a:chExt cx="10235750" cy="1606200"/>
          </a:xfrm>
        </p:grpSpPr>
        <p:pic>
          <p:nvPicPr>
            <p:cNvPr id="85" name="Google Shape;85;p3"/>
            <p:cNvPicPr preferRelativeResize="0"/>
            <p:nvPr/>
          </p:nvPicPr>
          <p:blipFill rotWithShape="1">
            <a:blip r:embed="rId10">
              <a:alphaModFix/>
            </a:blip>
            <a:srcRect b="43732" l="8210" r="8343" t="32988"/>
            <a:stretch/>
          </p:blipFill>
          <p:spPr>
            <a:xfrm>
              <a:off x="4275288" y="8937575"/>
              <a:ext cx="10235750" cy="1606200"/>
            </a:xfrm>
            <a:prstGeom prst="rect">
              <a:avLst/>
            </a:prstGeom>
            <a:noFill/>
            <a:ln>
              <a:noFill/>
            </a:ln>
          </p:spPr>
        </p:pic>
        <p:sp>
          <p:nvSpPr>
            <p:cNvPr id="86" name="Google Shape;86;p3"/>
            <p:cNvSpPr txBox="1"/>
            <p:nvPr/>
          </p:nvSpPr>
          <p:spPr>
            <a:xfrm>
              <a:off x="12289225" y="9508800"/>
              <a:ext cx="19236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FF"/>
                  </a:solidFill>
                  <a:latin typeface="Quattrocento Sans"/>
                  <a:ea typeface="Quattrocento Sans"/>
                  <a:cs typeface="Quattrocento Sans"/>
                  <a:sym typeface="Quattrocento Sans"/>
                </a:rPr>
                <a:t>2011</a:t>
              </a:r>
              <a:endParaRPr b="0" i="0" sz="3600" u="none" cap="none" strike="noStrike">
                <a:solidFill>
                  <a:srgbClr val="0000FF"/>
                </a:solidFill>
                <a:latin typeface="Quattrocento Sans"/>
                <a:ea typeface="Quattrocento Sans"/>
                <a:cs typeface="Quattrocento Sans"/>
                <a:sym typeface="Quattrocento Sans"/>
              </a:endParaRPr>
            </a:p>
          </p:txBody>
        </p:sp>
      </p:grpSp>
      <p:pic>
        <p:nvPicPr>
          <p:cNvPr id="87" name="Google Shape;87;p3"/>
          <p:cNvPicPr preferRelativeResize="0"/>
          <p:nvPr/>
        </p:nvPicPr>
        <p:blipFill rotWithShape="1">
          <a:blip r:embed="rId11">
            <a:alphaModFix/>
          </a:blip>
          <a:srcRect b="42024" l="6258" r="16575" t="22887"/>
          <a:stretch/>
        </p:blipFill>
        <p:spPr>
          <a:xfrm>
            <a:off x="7469525" y="1677608"/>
            <a:ext cx="10235750" cy="2617966"/>
          </a:xfrm>
          <a:prstGeom prst="rect">
            <a:avLst/>
          </a:prstGeom>
          <a:noFill/>
          <a:ln cap="flat" cmpd="sng" w="19050">
            <a:solidFill>
              <a:schemeClr val="lt1"/>
            </a:solidFill>
            <a:prstDash val="solid"/>
            <a:round/>
            <a:headEnd len="sm" w="sm" type="none"/>
            <a:tailEnd len="sm" w="sm" type="none"/>
          </a:ln>
        </p:spPr>
      </p:pic>
      <p:pic>
        <p:nvPicPr>
          <p:cNvPr id="88" name="Google Shape;88;p3"/>
          <p:cNvPicPr preferRelativeResize="0"/>
          <p:nvPr/>
        </p:nvPicPr>
        <p:blipFill rotWithShape="1">
          <a:blip r:embed="rId12">
            <a:alphaModFix/>
          </a:blip>
          <a:srcRect b="16448" l="9700" r="8779" t="33106"/>
          <a:stretch/>
        </p:blipFill>
        <p:spPr>
          <a:xfrm>
            <a:off x="16416600" y="1867625"/>
            <a:ext cx="7377202" cy="2568024"/>
          </a:xfrm>
          <a:prstGeom prst="rect">
            <a:avLst/>
          </a:prstGeom>
          <a:noFill/>
          <a:ln cap="flat" cmpd="sng" w="19050">
            <a:solidFill>
              <a:schemeClr val="lt1"/>
            </a:solidFill>
            <a:prstDash val="solid"/>
            <a:round/>
            <a:headEnd len="sm" w="sm" type="none"/>
            <a:tailEnd len="sm" w="sm" type="none"/>
          </a:ln>
        </p:spPr>
      </p:pic>
      <p:grpSp>
        <p:nvGrpSpPr>
          <p:cNvPr id="89" name="Google Shape;89;p3"/>
          <p:cNvGrpSpPr/>
          <p:nvPr/>
        </p:nvGrpSpPr>
        <p:grpSpPr>
          <a:xfrm>
            <a:off x="7137560" y="10059236"/>
            <a:ext cx="9330193" cy="2359287"/>
            <a:chOff x="7377200" y="11131200"/>
            <a:chExt cx="8142950" cy="1677775"/>
          </a:xfrm>
        </p:grpSpPr>
        <p:pic>
          <p:nvPicPr>
            <p:cNvPr id="90" name="Google Shape;90;p3"/>
            <p:cNvPicPr preferRelativeResize="0"/>
            <p:nvPr/>
          </p:nvPicPr>
          <p:blipFill rotWithShape="1">
            <a:blip r:embed="rId13">
              <a:alphaModFix/>
            </a:blip>
            <a:srcRect b="42966" l="46296" r="10083" t="41054"/>
            <a:stretch/>
          </p:blipFill>
          <p:spPr>
            <a:xfrm>
              <a:off x="7377200" y="11131200"/>
              <a:ext cx="8142950" cy="1677775"/>
            </a:xfrm>
            <a:prstGeom prst="rect">
              <a:avLst/>
            </a:prstGeom>
            <a:noFill/>
            <a:ln>
              <a:noFill/>
            </a:ln>
          </p:spPr>
        </p:pic>
        <p:sp>
          <p:nvSpPr>
            <p:cNvPr id="91" name="Google Shape;91;p3"/>
            <p:cNvSpPr txBox="1"/>
            <p:nvPr/>
          </p:nvSpPr>
          <p:spPr>
            <a:xfrm>
              <a:off x="13978475" y="12027675"/>
              <a:ext cx="1139100" cy="54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FF"/>
                  </a:solidFill>
                  <a:latin typeface="Quattrocento Sans"/>
                  <a:ea typeface="Quattrocento Sans"/>
                  <a:cs typeface="Quattrocento Sans"/>
                  <a:sym typeface="Quattrocento Sans"/>
                </a:rPr>
                <a:t>1951</a:t>
              </a:r>
              <a:endParaRPr b="0" i="0" sz="3600" u="none" cap="none" strike="noStrike">
                <a:solidFill>
                  <a:srgbClr val="0000FF"/>
                </a:solidFill>
                <a:latin typeface="Quattrocento Sans"/>
                <a:ea typeface="Quattrocento Sans"/>
                <a:cs typeface="Quattrocento Sans"/>
                <a:sym typeface="Quattrocento Sans"/>
              </a:endParaRPr>
            </a:p>
          </p:txBody>
        </p:sp>
      </p:grpSp>
      <p:pic>
        <p:nvPicPr>
          <p:cNvPr id="92" name="Google Shape;92;p3"/>
          <p:cNvPicPr preferRelativeResize="0"/>
          <p:nvPr/>
        </p:nvPicPr>
        <p:blipFill rotWithShape="1">
          <a:blip r:embed="rId14">
            <a:alphaModFix/>
          </a:blip>
          <a:srcRect b="43280" l="5138" r="27161" t="21930"/>
          <a:stretch/>
        </p:blipFill>
        <p:spPr>
          <a:xfrm>
            <a:off x="280125" y="10939700"/>
            <a:ext cx="8522098" cy="246319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g26f8799ad0c_0_385"/>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SzPts val="1800"/>
              <a:buNone/>
            </a:pPr>
            <a:r>
              <a:rPr lang="en-US"/>
              <a:t>Regulatory changes enable market access</a:t>
            </a:r>
            <a:endParaRPr/>
          </a:p>
        </p:txBody>
      </p:sp>
      <p:pic>
        <p:nvPicPr>
          <p:cNvPr id="263" name="Google Shape;263;g26f8799ad0c_0_385"/>
          <p:cNvPicPr preferRelativeResize="0"/>
          <p:nvPr/>
        </p:nvPicPr>
        <p:blipFill rotWithShape="1">
          <a:blip r:embed="rId3">
            <a:alphaModFix/>
          </a:blip>
          <a:srcRect b="28304" l="0" r="0" t="8248"/>
          <a:stretch/>
        </p:blipFill>
        <p:spPr>
          <a:xfrm>
            <a:off x="1218400" y="4847787"/>
            <a:ext cx="9757025" cy="4020424"/>
          </a:xfrm>
          <a:prstGeom prst="rect">
            <a:avLst/>
          </a:prstGeom>
          <a:noFill/>
          <a:ln>
            <a:noFill/>
          </a:ln>
        </p:spPr>
      </p:pic>
      <p:pic>
        <p:nvPicPr>
          <p:cNvPr id="264" name="Google Shape;264;g26f8799ad0c_0_385"/>
          <p:cNvPicPr preferRelativeResize="0"/>
          <p:nvPr/>
        </p:nvPicPr>
        <p:blipFill rotWithShape="1">
          <a:blip r:embed="rId4">
            <a:alphaModFix/>
          </a:blip>
          <a:srcRect b="45367" l="0" r="0" t="7551"/>
          <a:stretch/>
        </p:blipFill>
        <p:spPr>
          <a:xfrm>
            <a:off x="11737425" y="7153075"/>
            <a:ext cx="10812175" cy="3305725"/>
          </a:xfrm>
          <a:prstGeom prst="rect">
            <a:avLst/>
          </a:prstGeom>
          <a:noFill/>
          <a:ln>
            <a:noFill/>
          </a:ln>
        </p:spPr>
      </p:pic>
      <p:pic>
        <p:nvPicPr>
          <p:cNvPr id="265" name="Google Shape;265;g26f8799ad0c_0_385"/>
          <p:cNvPicPr preferRelativeResize="0"/>
          <p:nvPr/>
        </p:nvPicPr>
        <p:blipFill rotWithShape="1">
          <a:blip r:embed="rId5">
            <a:alphaModFix/>
          </a:blip>
          <a:srcRect b="44833" l="0" r="0" t="8087"/>
          <a:stretch/>
        </p:blipFill>
        <p:spPr>
          <a:xfrm>
            <a:off x="11914850" y="3324425"/>
            <a:ext cx="10812175" cy="3305725"/>
          </a:xfrm>
          <a:prstGeom prst="rect">
            <a:avLst/>
          </a:prstGeom>
          <a:noFill/>
          <a:ln>
            <a:noFill/>
          </a:ln>
        </p:spPr>
      </p:pic>
      <p:sp>
        <p:nvSpPr>
          <p:cNvPr id="266" name="Google Shape;266;g26f8799ad0c_0_385"/>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26f585ac597_0_378"/>
          <p:cNvSpPr txBox="1"/>
          <p:nvPr>
            <p:ph idx="1" type="body"/>
          </p:nvPr>
        </p:nvSpPr>
        <p:spPr>
          <a:xfrm>
            <a:off x="1924914" y="4069541"/>
            <a:ext cx="20712900" cy="3300300"/>
          </a:xfrm>
          <a:prstGeom prst="rect">
            <a:avLst/>
          </a:prstGeom>
          <a:noFill/>
          <a:ln>
            <a:noFill/>
          </a:ln>
        </p:spPr>
        <p:txBody>
          <a:bodyPr anchorCtr="0" anchor="b" bIns="108800" lIns="108800" spcFirstLastPara="1" rIns="108800" wrap="square" tIns="108800">
            <a:normAutofit/>
          </a:bodyPr>
          <a:lstStyle/>
          <a:p>
            <a:pPr indent="0" lvl="0" marL="0" rtl="0" algn="l">
              <a:lnSpc>
                <a:spcPct val="150000"/>
              </a:lnSpc>
              <a:spcBef>
                <a:spcPts val="600"/>
              </a:spcBef>
              <a:spcAft>
                <a:spcPts val="0"/>
              </a:spcAft>
              <a:buSzPts val="4000"/>
              <a:buNone/>
            </a:pPr>
            <a:r>
              <a:rPr lang="en-US"/>
              <a:t>Question 4</a:t>
            </a:r>
            <a:endParaRPr/>
          </a:p>
        </p:txBody>
      </p:sp>
      <p:sp>
        <p:nvSpPr>
          <p:cNvPr id="272" name="Google Shape;272;g26f585ac597_0_378"/>
          <p:cNvSpPr txBox="1"/>
          <p:nvPr>
            <p:ph type="title"/>
          </p:nvPr>
        </p:nvSpPr>
        <p:spPr>
          <a:xfrm>
            <a:off x="1924914" y="7282959"/>
            <a:ext cx="20712900" cy="2996700"/>
          </a:xfrm>
          <a:prstGeom prst="rect">
            <a:avLst/>
          </a:prstGeom>
          <a:noFill/>
          <a:ln>
            <a:noFill/>
          </a:ln>
        </p:spPr>
        <p:txBody>
          <a:bodyPr anchorCtr="0" anchor="t" bIns="108800" lIns="108800" spcFirstLastPara="1" rIns="108800" wrap="square" tIns="108800">
            <a:normAutofit/>
          </a:bodyPr>
          <a:lstStyle/>
          <a:p>
            <a:pPr indent="0" lvl="0" marL="0" rtl="0" algn="l">
              <a:lnSpc>
                <a:spcPct val="100000"/>
              </a:lnSpc>
              <a:spcBef>
                <a:spcPts val="0"/>
              </a:spcBef>
              <a:spcAft>
                <a:spcPts val="0"/>
              </a:spcAft>
              <a:buSzPts val="9500"/>
              <a:buNone/>
            </a:pPr>
            <a:r>
              <a:rPr lang="en-US"/>
              <a:t>What if animals were irrelevant?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26f8799ad0c_0_230"/>
          <p:cNvSpPr txBox="1"/>
          <p:nvPr>
            <p:ph type="title"/>
          </p:nvPr>
        </p:nvSpPr>
        <p:spPr>
          <a:xfrm>
            <a:off x="1218400" y="1619250"/>
            <a:ext cx="21931200" cy="2265600"/>
          </a:xfrm>
          <a:prstGeom prst="rect">
            <a:avLst/>
          </a:prstGeom>
          <a:noFill/>
          <a:ln>
            <a:noFill/>
          </a:ln>
        </p:spPr>
        <p:txBody>
          <a:bodyPr anchorCtr="0" anchor="b" bIns="108800" lIns="108800" spcFirstLastPara="1" rIns="108800" wrap="square" tIns="108800">
            <a:normAutofit fontScale="90000"/>
          </a:bodyPr>
          <a:lstStyle/>
          <a:p>
            <a:pPr indent="0" lvl="0" marL="0" rtl="0" algn="l">
              <a:lnSpc>
                <a:spcPct val="100000"/>
              </a:lnSpc>
              <a:spcBef>
                <a:spcPts val="0"/>
              </a:spcBef>
              <a:spcAft>
                <a:spcPts val="0"/>
              </a:spcAft>
              <a:buSzPts val="1800"/>
              <a:buNone/>
            </a:pPr>
            <a:r>
              <a:rPr lang="en-US"/>
              <a:t>If you don’t need animals, you don’t need animal breeders</a:t>
            </a:r>
            <a:endParaRPr/>
          </a:p>
        </p:txBody>
      </p:sp>
      <p:grpSp>
        <p:nvGrpSpPr>
          <p:cNvPr id="278" name="Google Shape;278;g26f8799ad0c_0_230"/>
          <p:cNvGrpSpPr/>
          <p:nvPr/>
        </p:nvGrpSpPr>
        <p:grpSpPr>
          <a:xfrm>
            <a:off x="1218400" y="4013955"/>
            <a:ext cx="21931200" cy="7883970"/>
            <a:chOff x="1218400" y="4166355"/>
            <a:chExt cx="21931200" cy="7883970"/>
          </a:xfrm>
        </p:grpSpPr>
        <p:sp>
          <p:nvSpPr>
            <p:cNvPr id="279" name="Google Shape;279;g26f8799ad0c_0_230"/>
            <p:cNvSpPr txBox="1"/>
            <p:nvPr/>
          </p:nvSpPr>
          <p:spPr>
            <a:xfrm>
              <a:off x="7097050" y="11373225"/>
              <a:ext cx="16052400" cy="677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Quattrocento Sans"/>
                  <a:ea typeface="Quattrocento Sans"/>
                  <a:cs typeface="Quattrocento Sans"/>
                  <a:sym typeface="Quattrocento Sans"/>
                </a:rPr>
                <a:t>Source:</a:t>
              </a:r>
              <a:r>
                <a:rPr b="0" i="0" lang="en-US" sz="3200" u="none" cap="none" strike="noStrike">
                  <a:solidFill>
                    <a:srgbClr val="000000"/>
                  </a:solidFill>
                  <a:latin typeface="Quattrocento Sans"/>
                  <a:ea typeface="Quattrocento Sans"/>
                  <a:cs typeface="Quattrocento Sans"/>
                  <a:sym typeface="Quattrocento Sans"/>
                </a:rPr>
                <a:t> Wood et al., 2023, https://doi.org/10.1093/af/vfac092.</a:t>
              </a:r>
              <a:endParaRPr b="0" i="0" sz="3200" u="none" cap="none" strike="noStrike">
                <a:solidFill>
                  <a:srgbClr val="000000"/>
                </a:solidFill>
                <a:latin typeface="Quattrocento Sans"/>
                <a:ea typeface="Quattrocento Sans"/>
                <a:cs typeface="Quattrocento Sans"/>
                <a:sym typeface="Quattrocento Sans"/>
              </a:endParaRPr>
            </a:p>
          </p:txBody>
        </p:sp>
        <p:pic>
          <p:nvPicPr>
            <p:cNvPr id="280" name="Google Shape;280;g26f8799ad0c_0_230"/>
            <p:cNvPicPr preferRelativeResize="0"/>
            <p:nvPr/>
          </p:nvPicPr>
          <p:blipFill rotWithShape="1">
            <a:blip r:embed="rId3">
              <a:alphaModFix/>
            </a:blip>
            <a:srcRect b="0" l="0" r="0" t="0"/>
            <a:stretch/>
          </p:blipFill>
          <p:spPr>
            <a:xfrm>
              <a:off x="1218400" y="4166355"/>
              <a:ext cx="21931200" cy="7180219"/>
            </a:xfrm>
            <a:prstGeom prst="rect">
              <a:avLst/>
            </a:prstGeom>
            <a:noFill/>
            <a:ln>
              <a:noFill/>
            </a:ln>
          </p:spPr>
        </p:pic>
      </p:grpSp>
      <p:sp>
        <p:nvSpPr>
          <p:cNvPr id="281" name="Google Shape;281;g26f8799ad0c_0_230"/>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26f8799ad0c_0_259"/>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SzPts val="1800"/>
              <a:buNone/>
            </a:pPr>
            <a:r>
              <a:rPr lang="en-US"/>
              <a:t>They can even make milk without cows!</a:t>
            </a:r>
            <a:endParaRPr/>
          </a:p>
        </p:txBody>
      </p:sp>
      <p:pic>
        <p:nvPicPr>
          <p:cNvPr id="287" name="Google Shape;287;g26f8799ad0c_0_259"/>
          <p:cNvPicPr preferRelativeResize="0"/>
          <p:nvPr/>
        </p:nvPicPr>
        <p:blipFill rotWithShape="1">
          <a:blip r:embed="rId3">
            <a:alphaModFix/>
          </a:blip>
          <a:srcRect b="0" l="0" r="0" t="0"/>
          <a:stretch/>
        </p:blipFill>
        <p:spPr>
          <a:xfrm>
            <a:off x="5368588" y="3207750"/>
            <a:ext cx="13630824" cy="9268950"/>
          </a:xfrm>
          <a:prstGeom prst="rect">
            <a:avLst/>
          </a:prstGeom>
          <a:noFill/>
          <a:ln>
            <a:noFill/>
          </a:ln>
        </p:spPr>
      </p:pic>
      <p:sp>
        <p:nvSpPr>
          <p:cNvPr id="288" name="Google Shape;288;g26f8799ad0c_0_259"/>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
        <p:nvSpPr>
          <p:cNvPr id="289" name="Google Shape;289;g26f8799ad0c_0_259"/>
          <p:cNvSpPr txBox="1"/>
          <p:nvPr/>
        </p:nvSpPr>
        <p:spPr>
          <a:xfrm>
            <a:off x="5243600" y="12827750"/>
            <a:ext cx="12849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Quattrocento Sans"/>
                <a:ea typeface="Quattrocento Sans"/>
                <a:cs typeface="Quattrocento Sans"/>
                <a:sym typeface="Quattrocento Sans"/>
              </a:rPr>
              <a:t>Source:</a:t>
            </a:r>
            <a:r>
              <a:rPr b="0" i="0" lang="en-US" sz="3200" u="none" cap="none" strike="noStrike">
                <a:solidFill>
                  <a:srgbClr val="000000"/>
                </a:solidFill>
                <a:latin typeface="Quattrocento Sans"/>
                <a:ea typeface="Quattrocento Sans"/>
                <a:cs typeface="Quattrocento Sans"/>
                <a:sym typeface="Quattrocento Sans"/>
              </a:rPr>
              <a:t> Yart et al., 2023, https://doi.org/10.1038/s44222-023-00112-x.</a:t>
            </a:r>
            <a:endParaRPr b="0" i="0" sz="3200" u="none" cap="none" strike="noStrik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26f8799ad0c_0_272"/>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SzPts val="1800"/>
              <a:buNone/>
            </a:pPr>
            <a:r>
              <a:rPr lang="en-US"/>
              <a:t>What does this mean for breeders?</a:t>
            </a:r>
            <a:endParaRPr/>
          </a:p>
        </p:txBody>
      </p:sp>
      <p:sp>
        <p:nvSpPr>
          <p:cNvPr id="295" name="Google Shape;295;g26f8799ad0c_0_272"/>
          <p:cNvSpPr txBox="1"/>
          <p:nvPr>
            <p:ph idx="1" type="body"/>
          </p:nvPr>
        </p:nvSpPr>
        <p:spPr>
          <a:xfrm>
            <a:off x="1217613" y="3096492"/>
            <a:ext cx="21933000" cy="8293800"/>
          </a:xfrm>
          <a:prstGeom prst="rect">
            <a:avLst/>
          </a:prstGeom>
          <a:noFill/>
          <a:ln>
            <a:noFill/>
          </a:ln>
        </p:spPr>
        <p:txBody>
          <a:bodyPr anchorCtr="0" anchor="t" bIns="108800" lIns="108800" spcFirstLastPara="1" rIns="108800" wrap="square" tIns="108800">
            <a:noAutofit/>
          </a:bodyPr>
          <a:lstStyle/>
          <a:p>
            <a:pPr indent="-727166" lvl="0" marL="816066" rtl="0" algn="l">
              <a:lnSpc>
                <a:spcPct val="150000"/>
              </a:lnSpc>
              <a:spcBef>
                <a:spcPts val="0"/>
              </a:spcBef>
              <a:spcAft>
                <a:spcPts val="0"/>
              </a:spcAft>
              <a:buSzPts val="3600"/>
              <a:buChar char="•"/>
            </a:pPr>
            <a:r>
              <a:rPr lang="en-US" sz="5000"/>
              <a:t>Culture-based systems don’t require continuous genetic improvement for better product quality and production efficiency</a:t>
            </a:r>
            <a:endParaRPr sz="5000"/>
          </a:p>
          <a:p>
            <a:pPr indent="-727166" lvl="0" marL="816066" rtl="0" algn="l">
              <a:lnSpc>
                <a:spcPct val="150000"/>
              </a:lnSpc>
              <a:spcBef>
                <a:spcPts val="0"/>
              </a:spcBef>
              <a:spcAft>
                <a:spcPts val="0"/>
              </a:spcAft>
              <a:buSzPts val="3600"/>
              <a:buChar char="•"/>
            </a:pPr>
            <a:r>
              <a:rPr lang="en-US" sz="5000"/>
              <a:t>These systems can be fed with cell-lines from contemporary genetics that are widely and cheaply available</a:t>
            </a:r>
            <a:endParaRPr sz="5000"/>
          </a:p>
          <a:p>
            <a:pPr indent="-727166" lvl="0" marL="816066" rtl="0" algn="l">
              <a:lnSpc>
                <a:spcPct val="150000"/>
              </a:lnSpc>
              <a:spcBef>
                <a:spcPts val="0"/>
              </a:spcBef>
              <a:spcAft>
                <a:spcPts val="0"/>
              </a:spcAft>
              <a:buSzPts val="3600"/>
              <a:buChar char="•"/>
            </a:pPr>
            <a:r>
              <a:rPr lang="en-US" sz="5000"/>
              <a:t>Current business models are focused on production of individual animals, not effectively immortal cell-lines</a:t>
            </a:r>
            <a:endParaRPr sz="5000"/>
          </a:p>
          <a:p>
            <a:pPr indent="-727166" lvl="0" marL="816066" rtl="0" algn="l">
              <a:lnSpc>
                <a:spcPct val="150000"/>
              </a:lnSpc>
              <a:spcBef>
                <a:spcPts val="0"/>
              </a:spcBef>
              <a:spcAft>
                <a:spcPts val="0"/>
              </a:spcAft>
              <a:buSzPts val="3600"/>
              <a:buChar char="•"/>
            </a:pPr>
            <a:r>
              <a:rPr lang="en-US" sz="5000"/>
              <a:t>If 1 million bioreactors were needed, that wouldn’t imply 1 million purchases of germplasm</a:t>
            </a:r>
            <a:endParaRPr sz="5000"/>
          </a:p>
        </p:txBody>
      </p:sp>
      <p:sp>
        <p:nvSpPr>
          <p:cNvPr id="296" name="Google Shape;296;g26f8799ad0c_0_272"/>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26f585ac597_0_373"/>
          <p:cNvSpPr txBox="1"/>
          <p:nvPr>
            <p:ph idx="1" type="body"/>
          </p:nvPr>
        </p:nvSpPr>
        <p:spPr>
          <a:xfrm>
            <a:off x="1924914" y="4069541"/>
            <a:ext cx="20712900" cy="3300300"/>
          </a:xfrm>
          <a:prstGeom prst="rect">
            <a:avLst/>
          </a:prstGeom>
          <a:noFill/>
          <a:ln>
            <a:noFill/>
          </a:ln>
        </p:spPr>
        <p:txBody>
          <a:bodyPr anchorCtr="0" anchor="b" bIns="108800" lIns="108800" spcFirstLastPara="1" rIns="108800" wrap="square" tIns="108800">
            <a:normAutofit/>
          </a:bodyPr>
          <a:lstStyle/>
          <a:p>
            <a:pPr indent="0" lvl="0" marL="0" rtl="0" algn="l">
              <a:lnSpc>
                <a:spcPct val="150000"/>
              </a:lnSpc>
              <a:spcBef>
                <a:spcPts val="600"/>
              </a:spcBef>
              <a:spcAft>
                <a:spcPts val="0"/>
              </a:spcAft>
              <a:buSzPts val="4000"/>
              <a:buNone/>
            </a:pPr>
            <a:r>
              <a:rPr lang="en-US"/>
              <a:t>Question 5</a:t>
            </a:r>
            <a:endParaRPr/>
          </a:p>
        </p:txBody>
      </p:sp>
      <p:sp>
        <p:nvSpPr>
          <p:cNvPr id="302" name="Google Shape;302;g26f585ac597_0_373"/>
          <p:cNvSpPr txBox="1"/>
          <p:nvPr>
            <p:ph type="title"/>
          </p:nvPr>
        </p:nvSpPr>
        <p:spPr>
          <a:xfrm>
            <a:off x="1924914" y="7282959"/>
            <a:ext cx="20712900" cy="2996700"/>
          </a:xfrm>
          <a:prstGeom prst="rect">
            <a:avLst/>
          </a:prstGeom>
          <a:noFill/>
          <a:ln>
            <a:noFill/>
          </a:ln>
        </p:spPr>
        <p:txBody>
          <a:bodyPr anchorCtr="0" anchor="t" bIns="108800" lIns="108800" spcFirstLastPara="1" rIns="108800" wrap="square" tIns="108800">
            <a:normAutofit fontScale="90000"/>
          </a:bodyPr>
          <a:lstStyle/>
          <a:p>
            <a:pPr indent="0" lvl="0" marL="0" rtl="0" algn="l">
              <a:lnSpc>
                <a:spcPct val="100000"/>
              </a:lnSpc>
              <a:spcBef>
                <a:spcPts val="0"/>
              </a:spcBef>
              <a:spcAft>
                <a:spcPts val="0"/>
              </a:spcAft>
              <a:buSzPct val="111111"/>
              <a:buNone/>
            </a:pPr>
            <a:r>
              <a:rPr lang="en-US"/>
              <a:t>What if North America and Europe were irrelevant?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g26f585ac597_0_337"/>
          <p:cNvPicPr preferRelativeResize="0"/>
          <p:nvPr/>
        </p:nvPicPr>
        <p:blipFill rotWithShape="1">
          <a:blip r:embed="rId3">
            <a:alphaModFix/>
          </a:blip>
          <a:srcRect b="0" l="0" r="0" t="0"/>
          <a:stretch/>
        </p:blipFill>
        <p:spPr>
          <a:xfrm>
            <a:off x="10230875" y="867375"/>
            <a:ext cx="13928201" cy="11981250"/>
          </a:xfrm>
          <a:prstGeom prst="rect">
            <a:avLst/>
          </a:prstGeom>
          <a:noFill/>
          <a:ln>
            <a:noFill/>
          </a:ln>
        </p:spPr>
      </p:pic>
      <p:sp>
        <p:nvSpPr>
          <p:cNvPr id="308" name="Google Shape;308;g26f585ac597_0_337"/>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pic>
        <p:nvPicPr>
          <p:cNvPr id="309" name="Google Shape;309;g26f585ac597_0_337"/>
          <p:cNvPicPr preferRelativeResize="0"/>
          <p:nvPr/>
        </p:nvPicPr>
        <p:blipFill rotWithShape="1">
          <a:blip r:embed="rId4">
            <a:alphaModFix/>
          </a:blip>
          <a:srcRect b="18201" l="17470" r="32670" t="29775"/>
          <a:stretch/>
        </p:blipFill>
        <p:spPr>
          <a:xfrm>
            <a:off x="443700" y="1090073"/>
            <a:ext cx="9787176" cy="5744655"/>
          </a:xfrm>
          <a:prstGeom prst="rect">
            <a:avLst/>
          </a:prstGeom>
          <a:noFill/>
          <a:ln cap="flat" cmpd="sng" w="19050">
            <a:solidFill>
              <a:schemeClr val="dk1"/>
            </a:solidFill>
            <a:prstDash val="solid"/>
            <a:round/>
            <a:headEnd len="sm" w="sm" type="none"/>
            <a:tailEnd len="sm" w="sm" type="none"/>
          </a:ln>
        </p:spPr>
      </p:pic>
      <p:sp>
        <p:nvSpPr>
          <p:cNvPr id="310" name="Google Shape;310;g26f585ac597_0_337"/>
          <p:cNvSpPr txBox="1"/>
          <p:nvPr>
            <p:ph idx="1" type="body"/>
          </p:nvPr>
        </p:nvSpPr>
        <p:spPr>
          <a:xfrm>
            <a:off x="443700" y="7246475"/>
            <a:ext cx="11957400" cy="4088100"/>
          </a:xfrm>
          <a:prstGeom prst="rect">
            <a:avLst/>
          </a:prstGeom>
          <a:noFill/>
          <a:ln>
            <a:noFill/>
          </a:ln>
        </p:spPr>
        <p:txBody>
          <a:bodyPr anchorCtr="0" anchor="t" bIns="108800" lIns="108800" spcFirstLastPara="1" rIns="108800" wrap="square" tIns="108800">
            <a:noAutofit/>
          </a:bodyPr>
          <a:lstStyle/>
          <a:p>
            <a:pPr indent="-727166" lvl="0" marL="816066" rtl="0" algn="l">
              <a:lnSpc>
                <a:spcPct val="150000"/>
              </a:lnSpc>
              <a:spcBef>
                <a:spcPts val="0"/>
              </a:spcBef>
              <a:spcAft>
                <a:spcPts val="0"/>
              </a:spcAft>
              <a:buSzPts val="3600"/>
              <a:buChar char="•"/>
            </a:pPr>
            <a:r>
              <a:rPr lang="en-US" sz="5000"/>
              <a:t>Birthrates are slowing or</a:t>
            </a:r>
            <a:br>
              <a:rPr lang="en-US" sz="5000"/>
            </a:br>
            <a:r>
              <a:rPr lang="en-US" sz="5000"/>
              <a:t>declining in Western countries</a:t>
            </a:r>
            <a:endParaRPr sz="5000"/>
          </a:p>
          <a:p>
            <a:pPr indent="-727166" lvl="0" marL="816066" rtl="0" algn="l">
              <a:lnSpc>
                <a:spcPct val="150000"/>
              </a:lnSpc>
              <a:spcBef>
                <a:spcPts val="0"/>
              </a:spcBef>
              <a:spcAft>
                <a:spcPts val="0"/>
              </a:spcAft>
              <a:buSzPts val="3600"/>
              <a:buChar char="•"/>
            </a:pPr>
            <a:r>
              <a:rPr lang="en-US" sz="5000"/>
              <a:t>Populations in Africa and Asia are growing much more quickly</a:t>
            </a:r>
            <a:endParaRPr sz="50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26f8799ad0c_0_236"/>
          <p:cNvSpPr txBox="1"/>
          <p:nvPr>
            <p:ph idx="1" type="body"/>
          </p:nvPr>
        </p:nvSpPr>
        <p:spPr>
          <a:xfrm>
            <a:off x="1217625" y="3096500"/>
            <a:ext cx="21931200" cy="8293800"/>
          </a:xfrm>
          <a:prstGeom prst="rect">
            <a:avLst/>
          </a:prstGeom>
          <a:noFill/>
          <a:ln>
            <a:noFill/>
          </a:ln>
        </p:spPr>
        <p:txBody>
          <a:bodyPr anchorCtr="0" anchor="t" bIns="108800" lIns="108800" spcFirstLastPara="1" rIns="108800" wrap="square" tIns="108800">
            <a:noAutofit/>
          </a:bodyPr>
          <a:lstStyle/>
          <a:p>
            <a:pPr indent="-727166" lvl="0" marL="816066" rtl="0" algn="l">
              <a:lnSpc>
                <a:spcPct val="150000"/>
              </a:lnSpc>
              <a:spcBef>
                <a:spcPts val="0"/>
              </a:spcBef>
              <a:spcAft>
                <a:spcPts val="0"/>
              </a:spcAft>
              <a:buSzPts val="3600"/>
              <a:buChar char="•"/>
            </a:pPr>
            <a:r>
              <a:rPr lang="en-US" sz="5000"/>
              <a:t>Cattle populations will grow</a:t>
            </a:r>
            <a:br>
              <a:rPr lang="en-US" sz="5000"/>
            </a:br>
            <a:r>
              <a:rPr lang="en-US" sz="5000"/>
              <a:t>substantially in South and</a:t>
            </a:r>
            <a:br>
              <a:rPr lang="en-US" sz="5000"/>
            </a:br>
            <a:r>
              <a:rPr lang="en-US" sz="5000"/>
              <a:t>Central America, Africa, and</a:t>
            </a:r>
            <a:br>
              <a:rPr lang="en-US" sz="5000"/>
            </a:br>
            <a:r>
              <a:rPr lang="en-US" sz="5000"/>
              <a:t>South Asia.</a:t>
            </a:r>
            <a:endParaRPr sz="5000"/>
          </a:p>
          <a:p>
            <a:pPr indent="-727166" lvl="0" marL="816066" rtl="0" algn="l">
              <a:lnSpc>
                <a:spcPct val="150000"/>
              </a:lnSpc>
              <a:spcBef>
                <a:spcPts val="0"/>
              </a:spcBef>
              <a:spcAft>
                <a:spcPts val="0"/>
              </a:spcAft>
              <a:buSzPts val="3600"/>
              <a:buChar char="•"/>
            </a:pPr>
            <a:r>
              <a:rPr lang="en-US" sz="5000"/>
              <a:t>Modest gains in efficiency will</a:t>
            </a:r>
            <a:br>
              <a:rPr lang="en-US" sz="5000"/>
            </a:br>
            <a:r>
              <a:rPr lang="en-US" sz="5000"/>
              <a:t>increase dietary quality.</a:t>
            </a:r>
            <a:endParaRPr sz="5000"/>
          </a:p>
          <a:p>
            <a:pPr indent="-727166" lvl="0" marL="816066" rtl="0" algn="l">
              <a:lnSpc>
                <a:spcPct val="150000"/>
              </a:lnSpc>
              <a:spcBef>
                <a:spcPts val="0"/>
              </a:spcBef>
              <a:spcAft>
                <a:spcPts val="0"/>
              </a:spcAft>
              <a:buSzPts val="3600"/>
              <a:buChar char="•"/>
            </a:pPr>
            <a:r>
              <a:rPr lang="en-US" sz="5000"/>
              <a:t>Why should those consumers</a:t>
            </a:r>
            <a:br>
              <a:rPr lang="en-US" sz="5000"/>
            </a:br>
            <a:r>
              <a:rPr lang="en-US" sz="5000"/>
              <a:t>care about our fear of biotechnology? Our kids aren’t going to bed hungry.</a:t>
            </a:r>
            <a:endParaRPr sz="5000"/>
          </a:p>
        </p:txBody>
      </p:sp>
      <p:sp>
        <p:nvSpPr>
          <p:cNvPr id="316" name="Google Shape;316;g26f8799ad0c_0_236"/>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SzPts val="1800"/>
              <a:buNone/>
            </a:pPr>
            <a:r>
              <a:rPr lang="en-US"/>
              <a:t>Where will the cows be in 2050?</a:t>
            </a:r>
            <a:endParaRPr/>
          </a:p>
        </p:txBody>
      </p:sp>
      <p:grpSp>
        <p:nvGrpSpPr>
          <p:cNvPr id="317" name="Google Shape;317;g26f8799ad0c_0_236"/>
          <p:cNvGrpSpPr/>
          <p:nvPr/>
        </p:nvGrpSpPr>
        <p:grpSpPr>
          <a:xfrm>
            <a:off x="10589550" y="3295650"/>
            <a:ext cx="12561076" cy="7484825"/>
            <a:chOff x="10589550" y="3295650"/>
            <a:chExt cx="12561076" cy="7484825"/>
          </a:xfrm>
        </p:grpSpPr>
        <p:pic>
          <p:nvPicPr>
            <p:cNvPr id="318" name="Google Shape;318;g26f8799ad0c_0_236"/>
            <p:cNvPicPr preferRelativeResize="0"/>
            <p:nvPr/>
          </p:nvPicPr>
          <p:blipFill rotWithShape="1">
            <a:blip r:embed="rId3">
              <a:alphaModFix/>
            </a:blip>
            <a:srcRect b="68106" l="0" r="0" t="0"/>
            <a:stretch/>
          </p:blipFill>
          <p:spPr>
            <a:xfrm>
              <a:off x="10589550" y="3295650"/>
              <a:ext cx="12561076" cy="6315126"/>
            </a:xfrm>
            <a:prstGeom prst="rect">
              <a:avLst/>
            </a:prstGeom>
            <a:noFill/>
            <a:ln>
              <a:noFill/>
            </a:ln>
          </p:spPr>
        </p:pic>
        <p:sp>
          <p:nvSpPr>
            <p:cNvPr id="319" name="Google Shape;319;g26f8799ad0c_0_236"/>
            <p:cNvSpPr txBox="1"/>
            <p:nvPr/>
          </p:nvSpPr>
          <p:spPr>
            <a:xfrm>
              <a:off x="12391900" y="9610775"/>
              <a:ext cx="10757700" cy="1169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Quattrocento Sans"/>
                  <a:ea typeface="Quattrocento Sans"/>
                  <a:cs typeface="Quattrocento Sans"/>
                  <a:sym typeface="Quattrocento Sans"/>
                </a:rPr>
                <a:t>Source:</a:t>
              </a:r>
              <a:r>
                <a:rPr b="0" i="0" lang="en-US" sz="3200" u="none" cap="none" strike="noStrike">
                  <a:solidFill>
                    <a:srgbClr val="000000"/>
                  </a:solidFill>
                  <a:latin typeface="Quattrocento Sans"/>
                  <a:ea typeface="Quattrocento Sans"/>
                  <a:cs typeface="Quattrocento Sans"/>
                  <a:sym typeface="Quattrocento Sans"/>
                </a:rPr>
                <a:t> Bouwman et al., 2013, https://doi.org/10.1073/pnas.1012878108.</a:t>
              </a:r>
              <a:endParaRPr b="0" i="0" sz="3200" u="none" cap="none" strike="noStrike">
                <a:solidFill>
                  <a:srgbClr val="000000"/>
                </a:solidFill>
                <a:latin typeface="Quattrocento Sans"/>
                <a:ea typeface="Quattrocento Sans"/>
                <a:cs typeface="Quattrocento Sans"/>
                <a:sym typeface="Quattrocento Sans"/>
              </a:endParaRPr>
            </a:p>
          </p:txBody>
        </p:sp>
      </p:grpSp>
      <p:sp>
        <p:nvSpPr>
          <p:cNvPr id="320" name="Google Shape;320;g26f8799ad0c_0_236"/>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26f8799ad0c_0_248"/>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SzPts val="1800"/>
              <a:buNone/>
            </a:pPr>
            <a:r>
              <a:rPr lang="en-US"/>
              <a:t>Will Western genetics remain dominant?</a:t>
            </a:r>
            <a:endParaRPr/>
          </a:p>
        </p:txBody>
      </p:sp>
      <p:sp>
        <p:nvSpPr>
          <p:cNvPr id="326" name="Google Shape;326;g26f8799ad0c_0_248"/>
          <p:cNvSpPr txBox="1"/>
          <p:nvPr>
            <p:ph idx="1" type="body"/>
          </p:nvPr>
        </p:nvSpPr>
        <p:spPr>
          <a:xfrm>
            <a:off x="1217613" y="3096492"/>
            <a:ext cx="21933000" cy="8293800"/>
          </a:xfrm>
          <a:prstGeom prst="rect">
            <a:avLst/>
          </a:prstGeom>
          <a:noFill/>
          <a:ln>
            <a:noFill/>
          </a:ln>
        </p:spPr>
        <p:txBody>
          <a:bodyPr anchorCtr="0" anchor="t" bIns="108800" lIns="108800" spcFirstLastPara="1" rIns="108800" wrap="square" tIns="108800">
            <a:noAutofit/>
          </a:bodyPr>
          <a:lstStyle/>
          <a:p>
            <a:pPr indent="-727166" lvl="0" marL="816066" rtl="0" algn="l">
              <a:lnSpc>
                <a:spcPct val="150000"/>
              </a:lnSpc>
              <a:spcBef>
                <a:spcPts val="0"/>
              </a:spcBef>
              <a:spcAft>
                <a:spcPts val="0"/>
              </a:spcAft>
              <a:buSzPts val="3600"/>
              <a:buChar char="•"/>
            </a:pPr>
            <a:r>
              <a:rPr lang="en-US" sz="5000"/>
              <a:t>Canada, the USA, and many European countries have extensive systems for animal data recording and development of elite germplasm</a:t>
            </a:r>
            <a:endParaRPr sz="5000"/>
          </a:p>
          <a:p>
            <a:pPr indent="-727166" lvl="0" marL="816066" rtl="0" algn="l">
              <a:lnSpc>
                <a:spcPct val="150000"/>
              </a:lnSpc>
              <a:spcBef>
                <a:spcPts val="0"/>
              </a:spcBef>
              <a:spcAft>
                <a:spcPts val="0"/>
              </a:spcAft>
              <a:buSzPts val="3600"/>
              <a:buChar char="•"/>
            </a:pPr>
            <a:r>
              <a:rPr lang="en-US" sz="5000"/>
              <a:t>Many low- and middle-income countries have struggled to build out similar infrastructure</a:t>
            </a:r>
            <a:endParaRPr sz="5000"/>
          </a:p>
          <a:p>
            <a:pPr indent="-727166" lvl="0" marL="816066" rtl="0" algn="l">
              <a:lnSpc>
                <a:spcPct val="150000"/>
              </a:lnSpc>
              <a:spcBef>
                <a:spcPts val="0"/>
              </a:spcBef>
              <a:spcAft>
                <a:spcPts val="0"/>
              </a:spcAft>
              <a:buSzPts val="3600"/>
              <a:buChar char="•"/>
            </a:pPr>
            <a:r>
              <a:rPr lang="en-US" sz="5000"/>
              <a:t>As their populations grow and economic prosperity increases there will be greater demand for more animal protein, including both meat and milk</a:t>
            </a:r>
            <a:endParaRPr sz="5000"/>
          </a:p>
          <a:p>
            <a:pPr indent="-727166" lvl="0" marL="816066" rtl="0" algn="l">
              <a:lnSpc>
                <a:spcPct val="150000"/>
              </a:lnSpc>
              <a:spcBef>
                <a:spcPts val="0"/>
              </a:spcBef>
              <a:spcAft>
                <a:spcPts val="0"/>
              </a:spcAft>
              <a:buSzPts val="3600"/>
              <a:buChar char="•"/>
            </a:pPr>
            <a:r>
              <a:rPr lang="en-US" sz="5000"/>
              <a:t>Digital technologies may allow emerging industries to quickly develop new infrastructure, similar to the adoption of cellular phones in much of Africa</a:t>
            </a:r>
            <a:endParaRPr sz="5000"/>
          </a:p>
        </p:txBody>
      </p:sp>
      <p:sp>
        <p:nvSpPr>
          <p:cNvPr id="327" name="Google Shape;327;g26f8799ad0c_0_248"/>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g26f585ac597_0_388"/>
          <p:cNvSpPr txBox="1"/>
          <p:nvPr>
            <p:ph idx="1" type="body"/>
          </p:nvPr>
        </p:nvSpPr>
        <p:spPr>
          <a:xfrm>
            <a:off x="1924914" y="4069541"/>
            <a:ext cx="20712900" cy="3300300"/>
          </a:xfrm>
          <a:prstGeom prst="rect">
            <a:avLst/>
          </a:prstGeom>
          <a:noFill/>
          <a:ln>
            <a:noFill/>
          </a:ln>
        </p:spPr>
        <p:txBody>
          <a:bodyPr anchorCtr="0" anchor="b" bIns="108800" lIns="108800" spcFirstLastPara="1" rIns="108800" wrap="square" tIns="108800">
            <a:normAutofit/>
          </a:bodyPr>
          <a:lstStyle/>
          <a:p>
            <a:pPr indent="0" lvl="0" marL="0" rtl="0" algn="l">
              <a:lnSpc>
                <a:spcPct val="150000"/>
              </a:lnSpc>
              <a:spcBef>
                <a:spcPts val="600"/>
              </a:spcBef>
              <a:spcAft>
                <a:spcPts val="0"/>
              </a:spcAft>
              <a:buSzPts val="4000"/>
              <a:buNone/>
            </a:pPr>
            <a:r>
              <a:t/>
            </a:r>
            <a:endParaRPr/>
          </a:p>
        </p:txBody>
      </p:sp>
      <p:sp>
        <p:nvSpPr>
          <p:cNvPr id="333" name="Google Shape;333;g26f585ac597_0_388"/>
          <p:cNvSpPr txBox="1"/>
          <p:nvPr>
            <p:ph type="title"/>
          </p:nvPr>
        </p:nvSpPr>
        <p:spPr>
          <a:xfrm>
            <a:off x="1924914" y="7282959"/>
            <a:ext cx="20712900" cy="2996700"/>
          </a:xfrm>
          <a:prstGeom prst="rect">
            <a:avLst/>
          </a:prstGeom>
          <a:noFill/>
          <a:ln>
            <a:noFill/>
          </a:ln>
        </p:spPr>
        <p:txBody>
          <a:bodyPr anchorCtr="0" anchor="t" bIns="108800" lIns="108800" spcFirstLastPara="1" rIns="108800" wrap="square" tIns="108800">
            <a:normAutofit/>
          </a:bodyPr>
          <a:lstStyle/>
          <a:p>
            <a:pPr indent="0" lvl="0" marL="0" rtl="0" algn="l">
              <a:lnSpc>
                <a:spcPct val="100000"/>
              </a:lnSpc>
              <a:spcBef>
                <a:spcPts val="0"/>
              </a:spcBef>
              <a:spcAft>
                <a:spcPts val="0"/>
              </a:spcAft>
              <a:buSzPts val="9500"/>
              <a:buNone/>
            </a:pPr>
            <a:r>
              <a:rPr lang="en-US"/>
              <a:t>Conclusions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g26f585ac597_0_0"/>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Clr>
                <a:srgbClr val="000000"/>
              </a:buClr>
              <a:buSzPts val="8500"/>
              <a:buFont typeface="Quattrocento Sans"/>
              <a:buNone/>
            </a:pPr>
            <a:r>
              <a:rPr lang="en-US"/>
              <a:t>How are we doing?</a:t>
            </a:r>
            <a:endParaRPr/>
          </a:p>
        </p:txBody>
      </p:sp>
      <p:sp>
        <p:nvSpPr>
          <p:cNvPr id="98" name="Google Shape;98;g26f585ac597_0_0"/>
          <p:cNvSpPr txBox="1"/>
          <p:nvPr>
            <p:ph idx="1" type="body"/>
          </p:nvPr>
        </p:nvSpPr>
        <p:spPr>
          <a:xfrm>
            <a:off x="1217613" y="3295650"/>
            <a:ext cx="21933000" cy="8094600"/>
          </a:xfrm>
          <a:prstGeom prst="rect">
            <a:avLst/>
          </a:prstGeom>
          <a:noFill/>
          <a:ln>
            <a:noFill/>
          </a:ln>
        </p:spPr>
        <p:txBody>
          <a:bodyPr anchorCtr="0" anchor="t" bIns="108800" lIns="108800" spcFirstLastPara="1" rIns="108800" wrap="square" tIns="108800">
            <a:normAutofit/>
          </a:bodyPr>
          <a:lstStyle/>
          <a:p>
            <a:pPr indent="-587466" lvl="0" marL="816066" rtl="0" algn="l">
              <a:lnSpc>
                <a:spcPct val="150000"/>
              </a:lnSpc>
              <a:spcBef>
                <a:spcPts val="0"/>
              </a:spcBef>
              <a:spcAft>
                <a:spcPts val="0"/>
              </a:spcAft>
              <a:buSzPts val="3600"/>
              <a:buChar char="•"/>
            </a:pPr>
            <a:r>
              <a:rPr b="1" lang="en-US" sz="7200"/>
              <a:t>1890</a:t>
            </a:r>
            <a:r>
              <a:rPr lang="en-US" sz="7200"/>
              <a:t>	 avg. milk production</a:t>
            </a:r>
            <a:r>
              <a:rPr baseline="30000" lang="en-US" sz="7200">
                <a:latin typeface="Century Gothic"/>
                <a:ea typeface="Century Gothic"/>
                <a:cs typeface="Century Gothic"/>
                <a:sym typeface="Century Gothic"/>
              </a:rPr>
              <a:t>1</a:t>
            </a:r>
            <a:endParaRPr sz="7200"/>
          </a:p>
          <a:p>
            <a:pPr indent="-587466" lvl="0" marL="816066" rtl="0" algn="l">
              <a:lnSpc>
                <a:spcPct val="150000"/>
              </a:lnSpc>
              <a:spcBef>
                <a:spcPts val="600"/>
              </a:spcBef>
              <a:spcAft>
                <a:spcPts val="0"/>
              </a:spcAft>
              <a:buSzPts val="3600"/>
              <a:buChar char="•"/>
            </a:pPr>
            <a:r>
              <a:rPr b="1" lang="en-US" sz="7200"/>
              <a:t>2022</a:t>
            </a:r>
            <a:r>
              <a:rPr lang="en-US" sz="7200"/>
              <a:t>	avg. standardized milk yield (HO)</a:t>
            </a:r>
            <a:r>
              <a:rPr baseline="30000" lang="en-US" sz="7200">
                <a:latin typeface="Century Gothic"/>
                <a:ea typeface="Century Gothic"/>
                <a:cs typeface="Century Gothic"/>
                <a:sym typeface="Century Gothic"/>
              </a:rPr>
              <a:t>2</a:t>
            </a:r>
            <a:r>
              <a:rPr lang="en-US" sz="7200"/>
              <a:t> </a:t>
            </a:r>
            <a:endParaRPr/>
          </a:p>
        </p:txBody>
      </p:sp>
      <p:sp>
        <p:nvSpPr>
          <p:cNvPr id="99" name="Google Shape;99;g26f585ac597_0_0"/>
          <p:cNvSpPr txBox="1"/>
          <p:nvPr/>
        </p:nvSpPr>
        <p:spPr>
          <a:xfrm>
            <a:off x="18870451" y="3167418"/>
            <a:ext cx="4623900" cy="13236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AC1F2D"/>
              </a:buClr>
              <a:buSzPts val="8000"/>
              <a:buFont typeface="Century Gothic"/>
              <a:buNone/>
            </a:pPr>
            <a:r>
              <a:rPr b="1" i="0" lang="en-US" sz="8000" u="none" cap="none" strike="noStrike">
                <a:solidFill>
                  <a:srgbClr val="AC1F2D"/>
                </a:solidFill>
                <a:latin typeface="Century Gothic"/>
                <a:ea typeface="Century Gothic"/>
                <a:cs typeface="Century Gothic"/>
                <a:sym typeface="Century Gothic"/>
              </a:rPr>
              <a:t>2,399 lbs.</a:t>
            </a:r>
            <a:endParaRPr b="0" i="0" sz="1400" u="none" cap="none" strike="noStrike">
              <a:solidFill>
                <a:srgbClr val="000000"/>
              </a:solidFill>
              <a:latin typeface="Arial"/>
              <a:ea typeface="Arial"/>
              <a:cs typeface="Arial"/>
              <a:sym typeface="Arial"/>
            </a:endParaRPr>
          </a:p>
        </p:txBody>
      </p:sp>
      <p:sp>
        <p:nvSpPr>
          <p:cNvPr id="100" name="Google Shape;100;g26f585ac597_0_0"/>
          <p:cNvSpPr txBox="1"/>
          <p:nvPr/>
        </p:nvSpPr>
        <p:spPr>
          <a:xfrm>
            <a:off x="18296576" y="4800164"/>
            <a:ext cx="5197800" cy="13236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AC1F2D"/>
              </a:buClr>
              <a:buSzPts val="8000"/>
              <a:buFont typeface="Century Gothic"/>
              <a:buNone/>
            </a:pPr>
            <a:r>
              <a:rPr b="1" i="0" lang="en-US" sz="8000" u="none" cap="none" strike="noStrike">
                <a:solidFill>
                  <a:srgbClr val="AC1F2D"/>
                </a:solidFill>
                <a:latin typeface="Century Gothic"/>
                <a:ea typeface="Century Gothic"/>
                <a:cs typeface="Century Gothic"/>
                <a:sym typeface="Century Gothic"/>
              </a:rPr>
              <a:t>28,416 lbs.</a:t>
            </a:r>
            <a:endParaRPr b="0" i="0" sz="1400" u="none" cap="none" strike="noStrike">
              <a:solidFill>
                <a:srgbClr val="000000"/>
              </a:solidFill>
              <a:latin typeface="Arial"/>
              <a:ea typeface="Arial"/>
              <a:cs typeface="Arial"/>
              <a:sym typeface="Arial"/>
            </a:endParaRPr>
          </a:p>
        </p:txBody>
      </p:sp>
      <p:sp>
        <p:nvSpPr>
          <p:cNvPr id="101" name="Google Shape;101;g26f585ac597_0_0"/>
          <p:cNvSpPr txBox="1"/>
          <p:nvPr/>
        </p:nvSpPr>
        <p:spPr>
          <a:xfrm>
            <a:off x="1041267" y="6594798"/>
            <a:ext cx="22276200" cy="1746900"/>
          </a:xfrm>
          <a:prstGeom prst="rect">
            <a:avLst/>
          </a:prstGeom>
          <a:noFill/>
          <a:ln>
            <a:noFill/>
          </a:ln>
        </p:spPr>
        <p:txBody>
          <a:bodyPr anchorCtr="0" anchor="t" bIns="45700" lIns="45700" spcFirstLastPara="1" rIns="45700" wrap="square" tIns="45700">
            <a:spAutoFit/>
          </a:bodyPr>
          <a:lstStyle/>
          <a:p>
            <a:pPr indent="0" lvl="0" marL="0" marR="0" rtl="0" algn="ctr">
              <a:lnSpc>
                <a:spcPct val="150000"/>
              </a:lnSpc>
              <a:spcBef>
                <a:spcPts val="0"/>
              </a:spcBef>
              <a:spcAft>
                <a:spcPts val="0"/>
              </a:spcAft>
              <a:buClr>
                <a:srgbClr val="AC1F2D"/>
              </a:buClr>
              <a:buSzPts val="4300"/>
              <a:buFont typeface="Century Gothic"/>
              <a:buNone/>
            </a:pPr>
            <a:r>
              <a:rPr b="1" i="0" lang="en-US" sz="4300" u="none" cap="none" strike="noStrike">
                <a:solidFill>
                  <a:srgbClr val="AC1F2D"/>
                </a:solidFill>
                <a:latin typeface="Century Gothic"/>
                <a:ea typeface="Century Gothic"/>
                <a:cs typeface="Century Gothic"/>
                <a:sym typeface="Century Gothic"/>
              </a:rPr>
              <a:t>!!! DISCLAIMER: many factors have changed in data recording and </a:t>
            </a:r>
            <a:br>
              <a:rPr b="1" i="0" lang="en-US" sz="4300" u="none" cap="none" strike="noStrike">
                <a:solidFill>
                  <a:srgbClr val="AC1F2D"/>
                </a:solidFill>
                <a:latin typeface="Century Gothic"/>
                <a:ea typeface="Century Gothic"/>
                <a:cs typeface="Century Gothic"/>
                <a:sym typeface="Century Gothic"/>
              </a:rPr>
            </a:br>
            <a:r>
              <a:rPr b="1" i="0" lang="en-US" sz="4300" u="none" cap="none" strike="noStrike">
                <a:solidFill>
                  <a:srgbClr val="AC1F2D"/>
                </a:solidFill>
                <a:latin typeface="Century Gothic"/>
                <a:ea typeface="Century Gothic"/>
                <a:cs typeface="Century Gothic"/>
                <a:sym typeface="Century Gothic"/>
              </a:rPr>
              <a:t>standardization over this 130-year period !!! </a:t>
            </a:r>
            <a:endParaRPr b="0" i="0" sz="1400" u="none" cap="none" strike="noStrike">
              <a:solidFill>
                <a:srgbClr val="000000"/>
              </a:solidFill>
              <a:latin typeface="Arial"/>
              <a:ea typeface="Arial"/>
              <a:cs typeface="Arial"/>
              <a:sym typeface="Arial"/>
            </a:endParaRPr>
          </a:p>
        </p:txBody>
      </p:sp>
      <p:sp>
        <p:nvSpPr>
          <p:cNvPr id="102" name="Google Shape;102;g26f585ac597_0_0"/>
          <p:cNvSpPr txBox="1"/>
          <p:nvPr/>
        </p:nvSpPr>
        <p:spPr>
          <a:xfrm>
            <a:off x="4291245" y="8433578"/>
            <a:ext cx="15776100" cy="1015800"/>
          </a:xfrm>
          <a:prstGeom prst="rect">
            <a:avLst/>
          </a:prstGeom>
          <a:noFill/>
          <a:ln>
            <a:noFill/>
          </a:ln>
        </p:spPr>
        <p:txBody>
          <a:bodyPr anchorCtr="0" anchor="t" bIns="45700" lIns="45700" spcFirstLastPara="1" rIns="45700" wrap="square" tIns="45700">
            <a:spAutoFit/>
          </a:bodyPr>
          <a:lstStyle/>
          <a:p>
            <a:pPr indent="0" lvl="0" marL="0" marR="0" rtl="0" algn="ctr">
              <a:lnSpc>
                <a:spcPct val="150000"/>
              </a:lnSpc>
              <a:spcBef>
                <a:spcPts val="0"/>
              </a:spcBef>
              <a:spcAft>
                <a:spcPts val="0"/>
              </a:spcAft>
              <a:buClr>
                <a:srgbClr val="1B154B"/>
              </a:buClr>
              <a:buSzPts val="4300"/>
              <a:buFont typeface="Century Gothic"/>
              <a:buNone/>
            </a:pPr>
            <a:r>
              <a:rPr b="1" i="0" lang="en-US" sz="4300" u="none" cap="none" strike="noStrike">
                <a:solidFill>
                  <a:srgbClr val="1B154B"/>
                </a:solidFill>
                <a:latin typeface="Century Gothic"/>
                <a:ea typeface="Century Gothic"/>
                <a:cs typeface="Century Gothic"/>
                <a:sym typeface="Century Gothic"/>
              </a:rPr>
              <a:t>However, unmistakable progress has been made. </a:t>
            </a:r>
            <a:r>
              <a:rPr b="1" i="0" lang="en-US" sz="6000" u="none" cap="none" strike="noStrike">
                <a:solidFill>
                  <a:srgbClr val="1B154B"/>
                </a:solidFill>
                <a:latin typeface="Century Gothic"/>
                <a:ea typeface="Century Gothic"/>
                <a:cs typeface="Century Gothic"/>
                <a:sym typeface="Century Gothic"/>
              </a:rPr>
              <a:t>How? </a:t>
            </a:r>
            <a:endParaRPr b="1" i="0" sz="4300" u="none" cap="none" strike="noStrike">
              <a:solidFill>
                <a:srgbClr val="1B154B"/>
              </a:solidFill>
              <a:latin typeface="Century Gothic"/>
              <a:ea typeface="Century Gothic"/>
              <a:cs typeface="Century Gothic"/>
              <a:sym typeface="Century Gothic"/>
            </a:endParaRPr>
          </a:p>
        </p:txBody>
      </p:sp>
      <p:sp>
        <p:nvSpPr>
          <p:cNvPr id="103" name="Google Shape;103;g26f585ac597_0_0"/>
          <p:cNvSpPr txBox="1"/>
          <p:nvPr/>
        </p:nvSpPr>
        <p:spPr>
          <a:xfrm>
            <a:off x="6167559" y="9645539"/>
            <a:ext cx="12023400" cy="2739900"/>
          </a:xfrm>
          <a:prstGeom prst="rect">
            <a:avLst/>
          </a:prstGeom>
          <a:noFill/>
          <a:ln>
            <a:noFill/>
          </a:ln>
        </p:spPr>
        <p:txBody>
          <a:bodyPr anchorCtr="0" anchor="t" bIns="45700" lIns="45700" spcFirstLastPara="1" rIns="45700" wrap="square" tIns="45700">
            <a:spAutoFit/>
          </a:bodyPr>
          <a:lstStyle/>
          <a:p>
            <a:pPr indent="0" lvl="0" marL="0" marR="0" rtl="0" algn="ctr">
              <a:lnSpc>
                <a:spcPct val="150000"/>
              </a:lnSpc>
              <a:spcBef>
                <a:spcPts val="0"/>
              </a:spcBef>
              <a:spcAft>
                <a:spcPts val="0"/>
              </a:spcAft>
              <a:buClr>
                <a:srgbClr val="AC1F2D"/>
              </a:buClr>
              <a:buSzPts val="4300"/>
              <a:buFont typeface="Century Gothic"/>
              <a:buNone/>
            </a:pPr>
            <a:r>
              <a:rPr b="1" i="0" lang="en-US" sz="4300" u="none" cap="none" strike="noStrike">
                <a:solidFill>
                  <a:srgbClr val="AC1F2D"/>
                </a:solidFill>
                <a:latin typeface="Century Gothic"/>
                <a:ea typeface="Century Gothic"/>
                <a:cs typeface="Century Gothic"/>
                <a:sym typeface="Century Gothic"/>
              </a:rPr>
              <a:t>Attributed to:</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AC1F2D"/>
              </a:buClr>
              <a:buSzPts val="4300"/>
              <a:buFont typeface="Century Gothic"/>
              <a:buNone/>
            </a:pPr>
            <a:r>
              <a:rPr b="0" i="0" lang="en-US" sz="4300" u="none" cap="none" strike="noStrike">
                <a:solidFill>
                  <a:srgbClr val="AC1F2D"/>
                </a:solidFill>
                <a:latin typeface="Century Gothic"/>
                <a:ea typeface="Century Gothic"/>
                <a:cs typeface="Century Gothic"/>
                <a:sym typeface="Century Gothic"/>
              </a:rPr>
              <a:t>(1) selection &amp; </a:t>
            </a:r>
            <a:br>
              <a:rPr b="0" i="0" lang="en-US" sz="4300" u="none" cap="none" strike="noStrike">
                <a:solidFill>
                  <a:srgbClr val="AC1F2D"/>
                </a:solidFill>
                <a:latin typeface="Century Gothic"/>
                <a:ea typeface="Century Gothic"/>
                <a:cs typeface="Century Gothic"/>
                <a:sym typeface="Century Gothic"/>
              </a:rPr>
            </a:br>
            <a:r>
              <a:rPr b="0" i="0" lang="en-US" sz="4300" u="none" cap="none" strike="noStrike">
                <a:solidFill>
                  <a:srgbClr val="AC1F2D"/>
                </a:solidFill>
                <a:latin typeface="Century Gothic"/>
                <a:ea typeface="Century Gothic"/>
                <a:cs typeface="Century Gothic"/>
                <a:sym typeface="Century Gothic"/>
              </a:rPr>
              <a:t>(2) improving the environment of dairy cows</a:t>
            </a:r>
            <a:endParaRPr b="0" i="0" sz="4300" u="none" cap="none" strike="noStrike">
              <a:solidFill>
                <a:srgbClr val="AC1F2D"/>
              </a:solidFill>
              <a:latin typeface="Century Gothic"/>
              <a:ea typeface="Century Gothic"/>
              <a:cs typeface="Century Gothic"/>
              <a:sym typeface="Century Gothic"/>
            </a:endParaRPr>
          </a:p>
        </p:txBody>
      </p:sp>
      <p:sp>
        <p:nvSpPr>
          <p:cNvPr id="104" name="Google Shape;104;g26f585ac597_0_0"/>
          <p:cNvSpPr txBox="1"/>
          <p:nvPr/>
        </p:nvSpPr>
        <p:spPr>
          <a:xfrm>
            <a:off x="19229942" y="887366"/>
            <a:ext cx="4922100" cy="954300"/>
          </a:xfrm>
          <a:prstGeom prst="rect">
            <a:avLst/>
          </a:prstGeom>
          <a:noFill/>
          <a:ln>
            <a:noFill/>
          </a:ln>
        </p:spPr>
        <p:txBody>
          <a:bodyPr anchorCtr="0" anchor="t" bIns="45700" lIns="45700" spcFirstLastPara="1" rIns="45700" wrap="square" tIns="45700">
            <a:spAutoFit/>
          </a:bodyPr>
          <a:lstStyle/>
          <a:p>
            <a:pPr indent="0" lvl="0" marL="0" marR="0" rtl="0" algn="r">
              <a:lnSpc>
                <a:spcPct val="100000"/>
              </a:lnSpc>
              <a:spcBef>
                <a:spcPts val="0"/>
              </a:spcBef>
              <a:spcAft>
                <a:spcPts val="0"/>
              </a:spcAft>
              <a:buClr>
                <a:srgbClr val="000000"/>
              </a:buClr>
              <a:buSzPts val="2800"/>
              <a:buFont typeface="Century Gothic"/>
              <a:buNone/>
            </a:pPr>
            <a:r>
              <a:rPr b="0" baseline="30000" i="0" lang="en-US" sz="2800" u="none" cap="none" strike="noStrike">
                <a:solidFill>
                  <a:srgbClr val="000000"/>
                </a:solidFill>
                <a:latin typeface="Century Gothic"/>
                <a:ea typeface="Century Gothic"/>
                <a:cs typeface="Century Gothic"/>
                <a:sym typeface="Century Gothic"/>
              </a:rPr>
              <a:t>1</a:t>
            </a:r>
            <a:r>
              <a:rPr b="0" i="0" lang="en-US" sz="2800" u="none" cap="none" strike="noStrike">
                <a:solidFill>
                  <a:srgbClr val="000000"/>
                </a:solidFill>
                <a:latin typeface="Century Gothic"/>
                <a:ea typeface="Century Gothic"/>
                <a:cs typeface="Century Gothic"/>
                <a:sym typeface="Century Gothic"/>
              </a:rPr>
              <a:t>Hodgson (1956)</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800"/>
              <a:buFont typeface="Century Gothic"/>
              <a:buNone/>
            </a:pPr>
            <a:r>
              <a:rPr b="0" baseline="30000" i="0" lang="en-US" sz="2800" u="none" cap="none" strike="noStrike">
                <a:solidFill>
                  <a:srgbClr val="000000"/>
                </a:solidFill>
                <a:latin typeface="Century Gothic"/>
                <a:ea typeface="Century Gothic"/>
                <a:cs typeface="Century Gothic"/>
                <a:sym typeface="Century Gothic"/>
              </a:rPr>
              <a:t>2</a:t>
            </a:r>
            <a:r>
              <a:rPr b="0" i="0" lang="en-US" sz="2800" u="none" cap="none" strike="noStrike">
                <a:solidFill>
                  <a:srgbClr val="000000"/>
                </a:solidFill>
                <a:latin typeface="Century Gothic"/>
                <a:ea typeface="Century Gothic"/>
                <a:cs typeface="Century Gothic"/>
                <a:sym typeface="Century Gothic"/>
              </a:rPr>
              <a:t>CDCB WebConnect (2022)</a:t>
            </a:r>
            <a:endParaRPr b="0" i="0" sz="2800" u="none" cap="none" strike="noStrike">
              <a:solidFill>
                <a:srgbClr val="000000"/>
              </a:solidFill>
              <a:latin typeface="Century Gothic"/>
              <a:ea typeface="Century Gothic"/>
              <a:cs typeface="Century Gothic"/>
              <a:sym typeface="Century Gothic"/>
            </a:endParaRPr>
          </a:p>
        </p:txBody>
      </p:sp>
      <p:sp>
        <p:nvSpPr>
          <p:cNvPr id="105" name="Google Shape;105;g26f585ac597_0_0"/>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7"/>
          <p:cNvSpPr txBox="1"/>
          <p:nvPr>
            <p:ph idx="1" type="body"/>
          </p:nvPr>
        </p:nvSpPr>
        <p:spPr>
          <a:xfrm>
            <a:off x="1217613" y="3096492"/>
            <a:ext cx="21932900" cy="8293822"/>
          </a:xfrm>
          <a:prstGeom prst="rect">
            <a:avLst/>
          </a:prstGeom>
          <a:noFill/>
          <a:ln>
            <a:noFill/>
          </a:ln>
        </p:spPr>
        <p:txBody>
          <a:bodyPr anchorCtr="0" anchor="t" bIns="108800" lIns="108800" spcFirstLastPara="1" rIns="108800" wrap="square" tIns="108800">
            <a:noAutofit/>
          </a:bodyPr>
          <a:lstStyle/>
          <a:p>
            <a:pPr indent="-727166" lvl="0" marL="816066" rtl="0" algn="l">
              <a:lnSpc>
                <a:spcPct val="150000"/>
              </a:lnSpc>
              <a:spcBef>
                <a:spcPts val="0"/>
              </a:spcBef>
              <a:spcAft>
                <a:spcPts val="0"/>
              </a:spcAft>
              <a:buSzPts val="3600"/>
              <a:buChar char="•"/>
            </a:pPr>
            <a:r>
              <a:rPr lang="en-US" sz="5000"/>
              <a:t>Animal breeding has been extremely successful, but we’re making many questionable assumptions about the future</a:t>
            </a:r>
            <a:endParaRPr sz="5000"/>
          </a:p>
          <a:p>
            <a:pPr indent="-727166" lvl="0" marL="816066" rtl="0" algn="l">
              <a:lnSpc>
                <a:spcPct val="150000"/>
              </a:lnSpc>
              <a:spcBef>
                <a:spcPts val="0"/>
              </a:spcBef>
              <a:spcAft>
                <a:spcPts val="0"/>
              </a:spcAft>
              <a:buSzPts val="3600"/>
              <a:buChar char="•"/>
            </a:pPr>
            <a:r>
              <a:rPr lang="en-US" sz="5000"/>
              <a:t>While animal breeders don’t set policy, and can’t force retailers and consumers to accept any particular technology, we’re still assuming that our interests are aligned</a:t>
            </a:r>
            <a:endParaRPr sz="5000"/>
          </a:p>
          <a:p>
            <a:pPr indent="-727166" lvl="0" marL="816066" rtl="0" algn="l">
              <a:lnSpc>
                <a:spcPct val="150000"/>
              </a:lnSpc>
              <a:spcBef>
                <a:spcPts val="0"/>
              </a:spcBef>
              <a:spcAft>
                <a:spcPts val="0"/>
              </a:spcAft>
              <a:buSzPts val="3600"/>
              <a:buChar char="•"/>
            </a:pPr>
            <a:r>
              <a:rPr lang="en-US" sz="5000"/>
              <a:t>Increased demand for animal protein in human diets is going to interact with stresses caused by global climate change in ways we can’t predict</a:t>
            </a:r>
            <a:endParaRPr sz="5000"/>
          </a:p>
          <a:p>
            <a:pPr indent="-727166" lvl="0" marL="816066" rtl="0" algn="l">
              <a:lnSpc>
                <a:spcPct val="150000"/>
              </a:lnSpc>
              <a:spcBef>
                <a:spcPts val="0"/>
              </a:spcBef>
              <a:spcAft>
                <a:spcPts val="0"/>
              </a:spcAft>
              <a:buSzPts val="3600"/>
              <a:buChar char="•"/>
            </a:pPr>
            <a:r>
              <a:rPr lang="en-US" sz="5000"/>
              <a:t>We’ll struggle to remain relevant to other parts of the world</a:t>
            </a:r>
            <a:endParaRPr sz="5000"/>
          </a:p>
        </p:txBody>
      </p:sp>
      <p:sp>
        <p:nvSpPr>
          <p:cNvPr id="339" name="Google Shape;339;p57"/>
          <p:cNvSpPr txBox="1"/>
          <p:nvPr>
            <p:ph type="title"/>
          </p:nvPr>
        </p:nvSpPr>
        <p:spPr>
          <a:xfrm>
            <a:off x="1218405" y="933450"/>
            <a:ext cx="21931314" cy="1969648"/>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Clr>
                <a:srgbClr val="000000"/>
              </a:buClr>
              <a:buSzPts val="8500"/>
              <a:buFont typeface="Quattrocento Sans"/>
              <a:buNone/>
            </a:pPr>
            <a:r>
              <a:rPr lang="en-US"/>
              <a:t>What does this all mean?</a:t>
            </a:r>
            <a:endParaRPr/>
          </a:p>
        </p:txBody>
      </p:sp>
      <p:sp>
        <p:nvSpPr>
          <p:cNvPr id="340" name="Google Shape;340;p57"/>
          <p:cNvSpPr/>
          <p:nvPr/>
        </p:nvSpPr>
        <p:spPr>
          <a:xfrm>
            <a:off x="22681406" y="353490"/>
            <a:ext cx="182880" cy="182880"/>
          </a:xfrm>
          <a:prstGeom prst="ellipse">
            <a:avLst/>
          </a:prstGeom>
          <a:solidFill>
            <a:srgbClr val="FFFFFF"/>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4300"/>
              <a:buFont typeface="Century Gothic"/>
              <a:buNone/>
            </a:pPr>
            <a:r>
              <a:t/>
            </a:r>
            <a:endParaRPr b="0" i="0" sz="4300" u="none" cap="none" strike="noStrike">
              <a:solidFill>
                <a:srgbClr val="000000"/>
              </a:solidFill>
              <a:latin typeface="Century Gothic"/>
              <a:ea typeface="Century Gothic"/>
              <a:cs typeface="Century Gothic"/>
              <a:sym typeface="Century Gothic"/>
            </a:endParaRPr>
          </a:p>
        </p:txBody>
      </p:sp>
      <p:sp>
        <p:nvSpPr>
          <p:cNvPr id="341" name="Google Shape;341;p57"/>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g26f8799ad0c_0_279"/>
          <p:cNvSpPr txBox="1"/>
          <p:nvPr>
            <p:ph idx="1" type="body"/>
          </p:nvPr>
        </p:nvSpPr>
        <p:spPr>
          <a:xfrm>
            <a:off x="1217613" y="3096492"/>
            <a:ext cx="21933000" cy="8293800"/>
          </a:xfrm>
          <a:prstGeom prst="rect">
            <a:avLst/>
          </a:prstGeom>
          <a:noFill/>
          <a:ln>
            <a:noFill/>
          </a:ln>
        </p:spPr>
        <p:txBody>
          <a:bodyPr anchorCtr="0" anchor="t" bIns="108800" lIns="108800" spcFirstLastPara="1" rIns="108800" wrap="square" tIns="108800">
            <a:noAutofit/>
          </a:bodyPr>
          <a:lstStyle/>
          <a:p>
            <a:pPr indent="-727166" lvl="0" marL="816066" rtl="0" algn="l">
              <a:lnSpc>
                <a:spcPct val="150000"/>
              </a:lnSpc>
              <a:spcBef>
                <a:spcPts val="0"/>
              </a:spcBef>
              <a:spcAft>
                <a:spcPts val="0"/>
              </a:spcAft>
              <a:buSzPts val="3600"/>
              <a:buChar char="•"/>
            </a:pPr>
            <a:r>
              <a:rPr lang="en-US" sz="5000"/>
              <a:t>Animal breeding has been extremely successful in many species</a:t>
            </a:r>
            <a:endParaRPr sz="5000"/>
          </a:p>
          <a:p>
            <a:pPr indent="-727166" lvl="0" marL="816066" rtl="0" algn="l">
              <a:lnSpc>
                <a:spcPct val="150000"/>
              </a:lnSpc>
              <a:spcBef>
                <a:spcPts val="0"/>
              </a:spcBef>
              <a:spcAft>
                <a:spcPts val="0"/>
              </a:spcAft>
              <a:buSzPts val="3600"/>
              <a:buChar char="•"/>
            </a:pPr>
            <a:r>
              <a:rPr lang="en-US" sz="5000"/>
              <a:t>Genomic selection has further increased</a:t>
            </a:r>
            <a:br>
              <a:rPr lang="en-US" sz="5000"/>
            </a:br>
            <a:r>
              <a:rPr lang="en-US" sz="5000"/>
              <a:t>rates of gain</a:t>
            </a:r>
            <a:endParaRPr sz="5000"/>
          </a:p>
          <a:p>
            <a:pPr indent="-727166" lvl="0" marL="816066" rtl="0" algn="l">
              <a:lnSpc>
                <a:spcPct val="150000"/>
              </a:lnSpc>
              <a:spcBef>
                <a:spcPts val="0"/>
              </a:spcBef>
              <a:spcAft>
                <a:spcPts val="0"/>
              </a:spcAft>
              <a:buSzPts val="3600"/>
              <a:buChar char="•"/>
            </a:pPr>
            <a:r>
              <a:rPr lang="en-US" sz="5000"/>
              <a:t>New tools – biotechnology, high-</a:t>
            </a:r>
            <a:br>
              <a:rPr lang="en-US" sz="5000"/>
            </a:br>
            <a:r>
              <a:rPr lang="en-US" sz="5000"/>
              <a:t>throughput phenotyping, etc. – show</a:t>
            </a:r>
            <a:br>
              <a:rPr lang="en-US" sz="5000"/>
            </a:br>
            <a:r>
              <a:rPr lang="en-US" sz="5000"/>
              <a:t>potential for even greater responses</a:t>
            </a:r>
            <a:endParaRPr sz="5000"/>
          </a:p>
          <a:p>
            <a:pPr indent="-727166" lvl="0" marL="816066" rtl="0" algn="l">
              <a:lnSpc>
                <a:spcPct val="150000"/>
              </a:lnSpc>
              <a:spcBef>
                <a:spcPts val="0"/>
              </a:spcBef>
              <a:spcAft>
                <a:spcPts val="0"/>
              </a:spcAft>
              <a:buSzPts val="3600"/>
              <a:buChar char="•"/>
            </a:pPr>
            <a:r>
              <a:rPr lang="en-US" sz="5000"/>
              <a:t>Will you choose to take advantage of</a:t>
            </a:r>
            <a:br>
              <a:rPr lang="en-US" sz="5000"/>
            </a:br>
            <a:r>
              <a:rPr lang="en-US" sz="5000"/>
              <a:t>those opportunities?</a:t>
            </a:r>
            <a:endParaRPr sz="5000"/>
          </a:p>
        </p:txBody>
      </p:sp>
      <p:sp>
        <p:nvSpPr>
          <p:cNvPr id="347" name="Google Shape;347;g26f8799ad0c_0_279"/>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Clr>
                <a:srgbClr val="000000"/>
              </a:buClr>
              <a:buSzPts val="8500"/>
              <a:buFont typeface="Quattrocento Sans"/>
              <a:buNone/>
            </a:pPr>
            <a:r>
              <a:rPr lang="en-US"/>
              <a:t>Conclusions</a:t>
            </a:r>
            <a:endParaRPr/>
          </a:p>
        </p:txBody>
      </p:sp>
      <p:pic>
        <p:nvPicPr>
          <p:cNvPr descr="What's next on the genetic selection horizon?" id="348" name="Google Shape;348;g26f8799ad0c_0_279"/>
          <p:cNvPicPr preferRelativeResize="0"/>
          <p:nvPr/>
        </p:nvPicPr>
        <p:blipFill rotWithShape="1">
          <a:blip r:embed="rId3">
            <a:alphaModFix/>
          </a:blip>
          <a:srcRect b="3540" l="0" r="15166" t="0"/>
          <a:stretch/>
        </p:blipFill>
        <p:spPr>
          <a:xfrm>
            <a:off x="13589736" y="6031701"/>
            <a:ext cx="9914499" cy="6463270"/>
          </a:xfrm>
          <a:prstGeom prst="rect">
            <a:avLst/>
          </a:prstGeom>
          <a:noFill/>
          <a:ln cap="sq" cmpd="sng" w="127000">
            <a:solidFill>
              <a:srgbClr val="000000"/>
            </a:solidFill>
            <a:prstDash val="solid"/>
            <a:miter lim="800000"/>
            <a:headEnd len="sm" w="sm" type="none"/>
            <a:tailEnd len="sm" w="sm" type="none"/>
          </a:ln>
          <a:effectLst>
            <a:outerShdw blurRad="57150" rotWithShape="0" algn="tl" dir="2700000" dist="50800">
              <a:srgbClr val="000000">
                <a:alpha val="40000"/>
              </a:srgbClr>
            </a:outerShdw>
          </a:effectLst>
        </p:spPr>
      </p:pic>
      <p:sp>
        <p:nvSpPr>
          <p:cNvPr id="349" name="Google Shape;349;g26f8799ad0c_0_279"/>
          <p:cNvSpPr/>
          <p:nvPr/>
        </p:nvSpPr>
        <p:spPr>
          <a:xfrm>
            <a:off x="22681406" y="353490"/>
            <a:ext cx="183000" cy="183000"/>
          </a:xfrm>
          <a:prstGeom prst="ellipse">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4300"/>
              <a:buFont typeface="Century Gothic"/>
              <a:buNone/>
            </a:pPr>
            <a:r>
              <a:t/>
            </a:r>
            <a:endParaRPr b="0" i="0" sz="4300" u="none" cap="none" strike="noStrike">
              <a:solidFill>
                <a:srgbClr val="000000"/>
              </a:solidFill>
              <a:latin typeface="Century Gothic"/>
              <a:ea typeface="Century Gothic"/>
              <a:cs typeface="Century Gothic"/>
              <a:sym typeface="Century Gothic"/>
            </a:endParaRPr>
          </a:p>
        </p:txBody>
      </p:sp>
      <p:sp>
        <p:nvSpPr>
          <p:cNvPr id="350" name="Google Shape;350;g26f8799ad0c_0_279"/>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descr="Strips of candy" id="355" name="Google Shape;355;p59"/>
          <p:cNvPicPr preferRelativeResize="0"/>
          <p:nvPr/>
        </p:nvPicPr>
        <p:blipFill rotWithShape="1">
          <a:blip r:embed="rId3">
            <a:alphaModFix/>
          </a:blip>
          <a:srcRect b="16725" l="0" r="0" t="8623"/>
          <a:stretch/>
        </p:blipFill>
        <p:spPr>
          <a:xfrm>
            <a:off x="20" y="10"/>
            <a:ext cx="24368105" cy="11505740"/>
          </a:xfrm>
          <a:prstGeom prst="rect">
            <a:avLst/>
          </a:prstGeom>
          <a:noFill/>
          <a:ln>
            <a:noFill/>
          </a:ln>
        </p:spPr>
      </p:pic>
      <p:sp>
        <p:nvSpPr>
          <p:cNvPr id="356" name="Google Shape;356;p59"/>
          <p:cNvSpPr txBox="1"/>
          <p:nvPr>
            <p:ph type="title"/>
          </p:nvPr>
        </p:nvSpPr>
        <p:spPr>
          <a:xfrm>
            <a:off x="13422669" y="2210250"/>
            <a:ext cx="8758028" cy="9274718"/>
          </a:xfrm>
          <a:prstGeom prst="rect">
            <a:avLst/>
          </a:prstGeom>
          <a:noFill/>
          <a:ln>
            <a:noFill/>
          </a:ln>
        </p:spPr>
        <p:txBody>
          <a:bodyPr anchorCtr="0" anchor="t" bIns="108800" lIns="108800" spcFirstLastPara="1" rIns="108800" wrap="square" tIns="108800">
            <a:normAutofit/>
          </a:bodyPr>
          <a:lstStyle/>
          <a:p>
            <a:pPr indent="0" lvl="0" marL="0" rtl="0" algn="ctr">
              <a:lnSpc>
                <a:spcPct val="100000"/>
              </a:lnSpc>
              <a:spcBef>
                <a:spcPts val="0"/>
              </a:spcBef>
              <a:spcAft>
                <a:spcPts val="0"/>
              </a:spcAft>
              <a:buClr>
                <a:srgbClr val="FFFFFF"/>
              </a:buClr>
              <a:buSzPts val="9500"/>
              <a:buFont typeface="Quattrocento Sans"/>
              <a:buNone/>
            </a:pPr>
            <a:r>
              <a:rPr lang="en-US"/>
              <a:t>THANK YOU FOR YOUR ATTENTION!</a:t>
            </a:r>
            <a:br>
              <a:rPr lang="en-US"/>
            </a:br>
            <a:br>
              <a:rPr lang="en-US"/>
            </a:br>
            <a:r>
              <a:rPr lang="en-US"/>
              <a:t>QUESTIONS?</a:t>
            </a:r>
            <a:endParaRPr/>
          </a:p>
        </p:txBody>
      </p:sp>
      <p:sp>
        <p:nvSpPr>
          <p:cNvPr id="357" name="Google Shape;357;p59"/>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g26f8799ad0c_0_287"/>
          <p:cNvSpPr txBox="1"/>
          <p:nvPr>
            <p:ph idx="1" type="body"/>
          </p:nvPr>
        </p:nvSpPr>
        <p:spPr>
          <a:xfrm>
            <a:off x="1217613" y="3096492"/>
            <a:ext cx="21933000" cy="8293800"/>
          </a:xfrm>
          <a:prstGeom prst="rect">
            <a:avLst/>
          </a:prstGeom>
          <a:noFill/>
          <a:ln>
            <a:noFill/>
          </a:ln>
        </p:spPr>
        <p:txBody>
          <a:bodyPr anchorCtr="0" anchor="t" bIns="108800" lIns="108800" spcFirstLastPara="1" rIns="108800" wrap="square" tIns="108800">
            <a:noAutofit/>
          </a:bodyPr>
          <a:lstStyle/>
          <a:p>
            <a:pPr indent="-816066" lvl="0" marL="816066" rtl="0" algn="l">
              <a:lnSpc>
                <a:spcPct val="150000"/>
              </a:lnSpc>
              <a:spcBef>
                <a:spcPts val="0"/>
              </a:spcBef>
              <a:spcAft>
                <a:spcPts val="0"/>
              </a:spcAft>
              <a:buSzPts val="3200"/>
              <a:buChar char="•"/>
            </a:pPr>
            <a:r>
              <a:rPr lang="en-US" sz="3200"/>
              <a:t>Bouwman, L., K.K. Goldewijk, K.W. Van Der Hoek, A.H.W. Beusen, D.P. Van Vuuren, J. Willems, M.C. Rufino, and E. Stehfest. 2013. Exploring global changes in nitrogen and phosphorus cycles in agriculture induced by livestock production over the 1900–2050 period. Proc. Natl. Acad. Sci. USA. 110:20882–20887. </a:t>
            </a:r>
            <a:r>
              <a:rPr lang="en-US" sz="3200" u="sng">
                <a:solidFill>
                  <a:schemeClr val="hlink"/>
                </a:solidFill>
                <a:hlinkClick r:id="rId3"/>
              </a:rPr>
              <a:t>https://doi.org/10.1073/pnas.1012878108</a:t>
            </a:r>
            <a:r>
              <a:rPr lang="en-US" sz="3200"/>
              <a:t>.</a:t>
            </a:r>
            <a:endParaRPr sz="3200"/>
          </a:p>
          <a:p>
            <a:pPr indent="-816066" lvl="0" marL="816066" rtl="0" algn="l">
              <a:lnSpc>
                <a:spcPct val="150000"/>
              </a:lnSpc>
              <a:spcBef>
                <a:spcPts val="0"/>
              </a:spcBef>
              <a:spcAft>
                <a:spcPts val="0"/>
              </a:spcAft>
              <a:buSzPts val="3200"/>
              <a:buChar char="•"/>
            </a:pPr>
            <a:r>
              <a:rPr lang="en-US" sz="3200"/>
              <a:t>Cole, J.B. 2024. Perspective: Can we actually do anything about inbreeding? J. Dairy Sci. 107:643–648. </a:t>
            </a:r>
            <a:r>
              <a:rPr lang="en-US" sz="3200" u="sng">
                <a:solidFill>
                  <a:schemeClr val="hlink"/>
                </a:solidFill>
                <a:hlinkClick r:id="rId4"/>
              </a:rPr>
              <a:t>https://doi.org/10.3168/jds.2023-23958</a:t>
            </a:r>
            <a:r>
              <a:rPr lang="en-US" sz="3200"/>
              <a:t>.</a:t>
            </a:r>
            <a:endParaRPr sz="3200"/>
          </a:p>
          <a:p>
            <a:pPr indent="-816066" lvl="0" marL="816066" rtl="0" algn="l">
              <a:lnSpc>
                <a:spcPct val="150000"/>
              </a:lnSpc>
              <a:spcBef>
                <a:spcPts val="0"/>
              </a:spcBef>
              <a:spcAft>
                <a:spcPts val="0"/>
              </a:spcAft>
              <a:buSzPts val="3200"/>
              <a:buChar char="•"/>
            </a:pPr>
            <a:r>
              <a:rPr lang="en-US" sz="3200"/>
              <a:t>Cole, J.B., and P.M. VanRaden. 2011. Use of haplotypes to estimate Mendelian sampling effects and selection limits. J. Anim. Breed. Genet. </a:t>
            </a:r>
            <a:r>
              <a:rPr lang="en-US" sz="3200" u="sng">
                <a:solidFill>
                  <a:schemeClr val="hlink"/>
                </a:solidFill>
                <a:hlinkClick r:id="rId5"/>
              </a:rPr>
              <a:t>https://doi.org/10.1111/j.1439-0388.2011.00922.x</a:t>
            </a:r>
            <a:r>
              <a:rPr lang="en-US" sz="3200"/>
              <a:t>.</a:t>
            </a:r>
            <a:endParaRPr sz="3200"/>
          </a:p>
          <a:p>
            <a:pPr indent="-816066" lvl="0" marL="816066" rtl="0" algn="l">
              <a:lnSpc>
                <a:spcPct val="150000"/>
              </a:lnSpc>
              <a:spcBef>
                <a:spcPts val="0"/>
              </a:spcBef>
              <a:spcAft>
                <a:spcPts val="0"/>
              </a:spcAft>
              <a:buSzPts val="3200"/>
              <a:buChar char="•"/>
            </a:pPr>
            <a:r>
              <a:rPr lang="en-US" sz="3200"/>
              <a:t>Goszczynski, D.E., H. Cheng, S. Demyda-Peyrás, J.F. Medrano, J. Wu, and P.J. Ross. 2018. In vitro breeding: application of embryonic stem cells to animal production. Biolo. Reprod. </a:t>
            </a:r>
            <a:r>
              <a:rPr lang="en-US" sz="3200" u="sng">
                <a:solidFill>
                  <a:schemeClr val="hlink"/>
                </a:solidFill>
                <a:hlinkClick r:id="rId6"/>
              </a:rPr>
              <a:t>https://doi.org/10.1093/biolre/ioy256</a:t>
            </a:r>
            <a:r>
              <a:rPr lang="en-US" sz="3200"/>
              <a:t>.</a:t>
            </a:r>
            <a:endParaRPr sz="3200"/>
          </a:p>
          <a:p>
            <a:pPr indent="-816066" lvl="0" marL="816066" rtl="0" algn="l">
              <a:lnSpc>
                <a:spcPct val="150000"/>
              </a:lnSpc>
              <a:spcBef>
                <a:spcPts val="0"/>
              </a:spcBef>
              <a:spcAft>
                <a:spcPts val="0"/>
              </a:spcAft>
              <a:buSzPts val="3200"/>
              <a:buChar char="•"/>
            </a:pPr>
            <a:r>
              <a:rPr lang="en-US" sz="3200"/>
              <a:t>Hansen, P.J., and J. Block. 2004. Towards an embryocentric world: the current and potential uses of embryo technologies in dairy production. Reprod. Fertil. Dev. 16:1–14. </a:t>
            </a:r>
            <a:r>
              <a:rPr lang="en-US" sz="3200" u="sng">
                <a:solidFill>
                  <a:schemeClr val="hlink"/>
                </a:solidFill>
                <a:hlinkClick r:id="rId7"/>
              </a:rPr>
              <a:t>https://doi.org/10.1071/RD03073</a:t>
            </a:r>
            <a:r>
              <a:rPr lang="en-US" sz="3200"/>
              <a:t>.</a:t>
            </a:r>
            <a:endParaRPr sz="3200"/>
          </a:p>
        </p:txBody>
      </p:sp>
      <p:sp>
        <p:nvSpPr>
          <p:cNvPr id="363" name="Google Shape;363;g26f8799ad0c_0_287"/>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Clr>
                <a:srgbClr val="000000"/>
              </a:buClr>
              <a:buSzPts val="8500"/>
              <a:buFont typeface="Quattrocento Sans"/>
              <a:buNone/>
            </a:pPr>
            <a:r>
              <a:rPr lang="en-US"/>
              <a:t>References</a:t>
            </a:r>
            <a:endParaRPr/>
          </a:p>
        </p:txBody>
      </p:sp>
      <p:sp>
        <p:nvSpPr>
          <p:cNvPr id="364" name="Google Shape;364;g26f8799ad0c_0_287"/>
          <p:cNvSpPr/>
          <p:nvPr/>
        </p:nvSpPr>
        <p:spPr>
          <a:xfrm>
            <a:off x="22681406" y="353490"/>
            <a:ext cx="183000" cy="183000"/>
          </a:xfrm>
          <a:prstGeom prst="ellipse">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4300"/>
              <a:buFont typeface="Century Gothic"/>
              <a:buNone/>
            </a:pPr>
            <a:r>
              <a:t/>
            </a:r>
            <a:endParaRPr b="0" i="0" sz="4300" u="none" cap="none" strike="noStrike">
              <a:solidFill>
                <a:srgbClr val="000000"/>
              </a:solidFill>
              <a:latin typeface="Century Gothic"/>
              <a:ea typeface="Century Gothic"/>
              <a:cs typeface="Century Gothic"/>
              <a:sym typeface="Century Gothic"/>
            </a:endParaRPr>
          </a:p>
        </p:txBody>
      </p:sp>
      <p:sp>
        <p:nvSpPr>
          <p:cNvPr id="365" name="Google Shape;365;g26f8799ad0c_0_287"/>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g26f585ac597_0_345"/>
          <p:cNvSpPr txBox="1"/>
          <p:nvPr>
            <p:ph idx="1" type="body"/>
          </p:nvPr>
        </p:nvSpPr>
        <p:spPr>
          <a:xfrm>
            <a:off x="1217613" y="3096492"/>
            <a:ext cx="21933000" cy="8293800"/>
          </a:xfrm>
          <a:prstGeom prst="rect">
            <a:avLst/>
          </a:prstGeom>
          <a:noFill/>
          <a:ln>
            <a:noFill/>
          </a:ln>
        </p:spPr>
        <p:txBody>
          <a:bodyPr anchorCtr="0" anchor="t" bIns="108800" lIns="108800" spcFirstLastPara="1" rIns="108800" wrap="square" tIns="108800">
            <a:noAutofit/>
          </a:bodyPr>
          <a:lstStyle/>
          <a:p>
            <a:pPr indent="-816066" lvl="0" marL="816066" rtl="0" algn="l">
              <a:lnSpc>
                <a:spcPct val="150000"/>
              </a:lnSpc>
              <a:spcBef>
                <a:spcPts val="0"/>
              </a:spcBef>
              <a:spcAft>
                <a:spcPts val="0"/>
              </a:spcAft>
              <a:buSzPts val="3200"/>
              <a:buChar char="•"/>
            </a:pPr>
            <a:r>
              <a:rPr lang="en-US" sz="3200"/>
              <a:t>Hodgson, R.E. 1956. Dairy Production Research in the United States Department of Agriculture. J. Dairy Sci. 39:674–682. </a:t>
            </a:r>
            <a:r>
              <a:rPr lang="en-US" sz="3200" u="sng">
                <a:solidFill>
                  <a:schemeClr val="hlink"/>
                </a:solidFill>
                <a:hlinkClick r:id="rId3"/>
              </a:rPr>
              <a:t>https://doi.org/10.3168/jds.S0022-0302(56)91188-2</a:t>
            </a:r>
            <a:r>
              <a:rPr lang="en-US" sz="3200"/>
              <a:t>.</a:t>
            </a:r>
            <a:endParaRPr sz="3200"/>
          </a:p>
          <a:p>
            <a:pPr indent="-816066" lvl="0" marL="816066" rtl="0" algn="l">
              <a:lnSpc>
                <a:spcPct val="150000"/>
              </a:lnSpc>
              <a:spcBef>
                <a:spcPts val="0"/>
              </a:spcBef>
              <a:spcAft>
                <a:spcPts val="0"/>
              </a:spcAft>
              <a:buSzPts val="3200"/>
              <a:buChar char="•"/>
            </a:pPr>
            <a:r>
              <a:rPr lang="en-US" sz="3200"/>
              <a:t>Jenko, J., G. Gorjanc, M.A. Cleveland, R.K. Varshney, C.B.A. Whitelaw, J.A. Woolliams, and J.M. Hickey. 2015. Potential of promotion of alleles by genome editing to improve quantitative traits in livestock breeding programs. Genet Sel Evol 47:1–14. </a:t>
            </a:r>
            <a:r>
              <a:rPr lang="en-US" sz="3200" u="sng">
                <a:solidFill>
                  <a:schemeClr val="hlink"/>
                </a:solidFill>
                <a:hlinkClick r:id="rId4"/>
              </a:rPr>
              <a:t>https://doi.org/10.1186/s12711-015-0135-3</a:t>
            </a:r>
            <a:r>
              <a:rPr lang="en-US" sz="3200"/>
              <a:t>.  </a:t>
            </a:r>
            <a:endParaRPr sz="3200"/>
          </a:p>
          <a:p>
            <a:pPr indent="-816066" lvl="0" marL="816066" rtl="0" algn="l">
              <a:lnSpc>
                <a:spcPct val="150000"/>
              </a:lnSpc>
              <a:spcBef>
                <a:spcPts val="0"/>
              </a:spcBef>
              <a:spcAft>
                <a:spcPts val="0"/>
              </a:spcAft>
              <a:buSzPts val="3200"/>
              <a:buChar char="•"/>
            </a:pPr>
            <a:r>
              <a:rPr lang="en-US" sz="3200"/>
              <a:t>Johnsson, M., R.C. Gaynor, J. Jenko, G. Gorjanc, D.-J. de Koning, and J.M. Hickey. 2019. Removal of alleles by genome editing (RAGE) against deleterious load. Genet. Sel. Evol. 51:14. </a:t>
            </a:r>
            <a:r>
              <a:rPr lang="en-US" sz="3200" u="sng">
                <a:solidFill>
                  <a:schemeClr val="hlink"/>
                </a:solidFill>
                <a:hlinkClick r:id="rId5"/>
              </a:rPr>
              <a:t>https://doi.org/10.1186/s12711-019-0456-8</a:t>
            </a:r>
            <a:r>
              <a:rPr lang="en-US" sz="3200"/>
              <a:t>.</a:t>
            </a:r>
            <a:endParaRPr sz="3200"/>
          </a:p>
          <a:p>
            <a:pPr indent="-816066" lvl="0" marL="816066" rtl="0" algn="l">
              <a:lnSpc>
                <a:spcPct val="150000"/>
              </a:lnSpc>
              <a:spcBef>
                <a:spcPts val="0"/>
              </a:spcBef>
              <a:spcAft>
                <a:spcPts val="0"/>
              </a:spcAft>
              <a:buSzPts val="3200"/>
              <a:buChar char="•"/>
            </a:pPr>
            <a:r>
              <a:rPr lang="en-US" sz="3200"/>
              <a:t>Kasinathan, P., H. Wei, T. Xiang, J.A. Molina, J. Metzger, D. Broek, S. Kasinathan, D.C. Faber, and M.F. Allan. 2015. Acceleration of genetic gain in cattle by reduction of generation interval. Sci. Rep. 5:srep08674. </a:t>
            </a:r>
            <a:r>
              <a:rPr lang="en-US" sz="3200" u="sng">
                <a:solidFill>
                  <a:schemeClr val="hlink"/>
                </a:solidFill>
                <a:hlinkClick r:id="rId6"/>
              </a:rPr>
              <a:t>https://doi.org/10.1038/srep08674</a:t>
            </a:r>
            <a:r>
              <a:rPr lang="en-US" sz="3200"/>
              <a:t>.</a:t>
            </a:r>
            <a:endParaRPr sz="3200"/>
          </a:p>
          <a:p>
            <a:pPr indent="-816066" lvl="0" marL="816066" rtl="0" algn="l">
              <a:lnSpc>
                <a:spcPct val="150000"/>
              </a:lnSpc>
              <a:spcBef>
                <a:spcPts val="0"/>
              </a:spcBef>
              <a:spcAft>
                <a:spcPts val="0"/>
              </a:spcAft>
              <a:buSzPts val="3200"/>
              <a:buChar char="•"/>
            </a:pPr>
            <a:r>
              <a:rPr lang="en-US" sz="3200"/>
              <a:t>Miles, A.M., J.L. Hutchison, and P.M. VanRaden. 2023. Improving national fertility evaluations by accounting for the rapid rise of embryo transfer in US dairy cattle. J. Dairy Sci. 106:4836–4846. </a:t>
            </a:r>
            <a:r>
              <a:rPr lang="en-US" sz="3200" u="sng">
                <a:solidFill>
                  <a:schemeClr val="hlink"/>
                </a:solidFill>
                <a:hlinkClick r:id="rId7"/>
              </a:rPr>
              <a:t>https://doi.org/10.3168/jds.2022-22298</a:t>
            </a:r>
            <a:r>
              <a:rPr lang="en-US" sz="3200"/>
              <a:t>.</a:t>
            </a:r>
            <a:endParaRPr sz="3200"/>
          </a:p>
        </p:txBody>
      </p:sp>
      <p:sp>
        <p:nvSpPr>
          <p:cNvPr id="371" name="Google Shape;371;g26f585ac597_0_345"/>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Clr>
                <a:srgbClr val="000000"/>
              </a:buClr>
              <a:buSzPts val="8500"/>
              <a:buFont typeface="Quattrocento Sans"/>
              <a:buNone/>
            </a:pPr>
            <a:r>
              <a:rPr lang="en-US"/>
              <a:t>References</a:t>
            </a:r>
            <a:endParaRPr/>
          </a:p>
        </p:txBody>
      </p:sp>
      <p:sp>
        <p:nvSpPr>
          <p:cNvPr id="372" name="Google Shape;372;g26f585ac597_0_345"/>
          <p:cNvSpPr/>
          <p:nvPr/>
        </p:nvSpPr>
        <p:spPr>
          <a:xfrm>
            <a:off x="22681406" y="353490"/>
            <a:ext cx="183000" cy="183000"/>
          </a:xfrm>
          <a:prstGeom prst="ellipse">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4300"/>
              <a:buFont typeface="Century Gothic"/>
              <a:buNone/>
            </a:pPr>
            <a:r>
              <a:t/>
            </a:r>
            <a:endParaRPr b="0" i="0" sz="4300" u="none" cap="none" strike="noStrike">
              <a:solidFill>
                <a:srgbClr val="000000"/>
              </a:solidFill>
              <a:latin typeface="Century Gothic"/>
              <a:ea typeface="Century Gothic"/>
              <a:cs typeface="Century Gothic"/>
              <a:sym typeface="Century Gothic"/>
            </a:endParaRPr>
          </a:p>
        </p:txBody>
      </p:sp>
      <p:sp>
        <p:nvSpPr>
          <p:cNvPr id="373" name="Google Shape;373;g26f585ac597_0_345"/>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26f8799ad0c_0_294"/>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Clr>
                <a:srgbClr val="000000"/>
              </a:buClr>
              <a:buSzPts val="8500"/>
              <a:buFont typeface="Quattrocento Sans"/>
              <a:buNone/>
            </a:pPr>
            <a:r>
              <a:rPr lang="en-US"/>
              <a:t>References</a:t>
            </a:r>
            <a:endParaRPr/>
          </a:p>
        </p:txBody>
      </p:sp>
      <p:sp>
        <p:nvSpPr>
          <p:cNvPr id="379" name="Google Shape;379;g26f8799ad0c_0_294"/>
          <p:cNvSpPr/>
          <p:nvPr/>
        </p:nvSpPr>
        <p:spPr>
          <a:xfrm>
            <a:off x="22681406" y="353490"/>
            <a:ext cx="183000" cy="183000"/>
          </a:xfrm>
          <a:prstGeom prst="ellipse">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4300"/>
              <a:buFont typeface="Century Gothic"/>
              <a:buNone/>
            </a:pPr>
            <a:r>
              <a:t/>
            </a:r>
            <a:endParaRPr b="0" i="0" sz="4300" u="none" cap="none" strike="noStrike">
              <a:solidFill>
                <a:srgbClr val="000000"/>
              </a:solidFill>
              <a:latin typeface="Century Gothic"/>
              <a:ea typeface="Century Gothic"/>
              <a:cs typeface="Century Gothic"/>
              <a:sym typeface="Century Gothic"/>
            </a:endParaRPr>
          </a:p>
        </p:txBody>
      </p:sp>
      <p:sp>
        <p:nvSpPr>
          <p:cNvPr id="380" name="Google Shape;380;g26f8799ad0c_0_294"/>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
        <p:nvSpPr>
          <p:cNvPr id="381" name="Google Shape;381;g26f8799ad0c_0_294"/>
          <p:cNvSpPr txBox="1"/>
          <p:nvPr>
            <p:ph idx="1" type="body"/>
          </p:nvPr>
        </p:nvSpPr>
        <p:spPr>
          <a:xfrm>
            <a:off x="1217613" y="3096492"/>
            <a:ext cx="21933000" cy="8293800"/>
          </a:xfrm>
          <a:prstGeom prst="rect">
            <a:avLst/>
          </a:prstGeom>
          <a:noFill/>
          <a:ln>
            <a:noFill/>
          </a:ln>
        </p:spPr>
        <p:txBody>
          <a:bodyPr anchorCtr="0" anchor="t" bIns="108800" lIns="108800" spcFirstLastPara="1" rIns="108800" wrap="square" tIns="108800">
            <a:noAutofit/>
          </a:bodyPr>
          <a:lstStyle/>
          <a:p>
            <a:pPr indent="-816066" lvl="0" marL="816066" rtl="0" algn="l">
              <a:lnSpc>
                <a:spcPct val="150000"/>
              </a:lnSpc>
              <a:spcBef>
                <a:spcPts val="0"/>
              </a:spcBef>
              <a:spcAft>
                <a:spcPts val="0"/>
              </a:spcAft>
              <a:buSzPts val="3200"/>
              <a:buChar char="•"/>
            </a:pPr>
            <a:r>
              <a:rPr lang="en-US" sz="3200"/>
              <a:t>Wall, R.J., A.M. Powell, M.J. Paape, D.E. Kerr, D.D. Bannerman, V.G. Pursel, K.D. Wells, N. Talbot, and H.W. Hawk. 2005. Genetically enhanced cows resist intramammary Staphylococcus aureus infection. Nature Biotech. 23:445–451. </a:t>
            </a:r>
            <a:r>
              <a:rPr lang="en-US" sz="3200" u="sng">
                <a:solidFill>
                  <a:schemeClr val="hlink"/>
                </a:solidFill>
                <a:hlinkClick r:id="rId3"/>
              </a:rPr>
              <a:t>https://doi.org/10.1038/nbt1078</a:t>
            </a:r>
            <a:r>
              <a:rPr lang="en-US" sz="3200"/>
              <a:t>.</a:t>
            </a:r>
            <a:endParaRPr sz="3200"/>
          </a:p>
          <a:p>
            <a:pPr indent="-816066" lvl="0" marL="816066" rtl="0" algn="l">
              <a:lnSpc>
                <a:spcPct val="150000"/>
              </a:lnSpc>
              <a:spcBef>
                <a:spcPts val="0"/>
              </a:spcBef>
              <a:spcAft>
                <a:spcPts val="0"/>
              </a:spcAft>
              <a:buSzPts val="3200"/>
              <a:buChar char="•"/>
            </a:pPr>
            <a:r>
              <a:rPr lang="en-US" sz="3200"/>
              <a:t>Wood, P., L. Thorrez, J.-F. Hocquette, D. Troy, and M. Gagaoua. 2023. “Cellular agriculture”: current gaps between facts and claims regarding “cell-based meat”. Anim. Front. 13:68–74. </a:t>
            </a:r>
            <a:r>
              <a:rPr lang="en-US" sz="3200" u="sng">
                <a:solidFill>
                  <a:schemeClr val="hlink"/>
                </a:solidFill>
                <a:hlinkClick r:id="rId4"/>
              </a:rPr>
              <a:t>https://doi.org/10.1093/af/vfac092</a:t>
            </a:r>
            <a:r>
              <a:rPr lang="en-US" sz="3200"/>
              <a:t>.</a:t>
            </a:r>
            <a:endParaRPr sz="3200"/>
          </a:p>
          <a:p>
            <a:pPr indent="-816066" lvl="0" marL="816066" rtl="0" algn="l">
              <a:lnSpc>
                <a:spcPct val="150000"/>
              </a:lnSpc>
              <a:spcBef>
                <a:spcPts val="0"/>
              </a:spcBef>
              <a:spcAft>
                <a:spcPts val="0"/>
              </a:spcAft>
              <a:buSzPts val="3200"/>
              <a:buChar char="•"/>
            </a:pPr>
            <a:r>
              <a:rPr lang="en-US" sz="3200"/>
              <a:t>Yart, L., A.W. Wijaya, M.J. Lima, C. Haller, E.M. van der Beek, R.S. Carvalho, M.R.-C. Kraus, and O. Mashinchian. 2023. Cellular agriculture for milk bioactive production. Nat. Rev. Bioeng. 1:858–874. </a:t>
            </a:r>
            <a:r>
              <a:rPr lang="en-US" sz="3200" u="sng">
                <a:solidFill>
                  <a:schemeClr val="hlink"/>
                </a:solidFill>
                <a:hlinkClick r:id="rId5"/>
              </a:rPr>
              <a:t>https://doi.org/10.1038/s44222-023-00112-x</a:t>
            </a:r>
            <a:r>
              <a:rPr lang="en-US" sz="3200"/>
              <a:t>.</a:t>
            </a:r>
            <a:endParaRPr sz="3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26f585ac597_0_353"/>
          <p:cNvSpPr txBox="1"/>
          <p:nvPr>
            <p:ph idx="1" type="body"/>
          </p:nvPr>
        </p:nvSpPr>
        <p:spPr>
          <a:xfrm>
            <a:off x="1217613" y="3295650"/>
            <a:ext cx="21933000" cy="8094600"/>
          </a:xfrm>
          <a:prstGeom prst="rect">
            <a:avLst/>
          </a:prstGeom>
          <a:noFill/>
          <a:ln>
            <a:noFill/>
          </a:ln>
        </p:spPr>
        <p:txBody>
          <a:bodyPr anchorCtr="0" anchor="t" bIns="108800" lIns="108800" spcFirstLastPara="1" rIns="108800" wrap="square" tIns="108800">
            <a:normAutofit fontScale="92500"/>
          </a:bodyPr>
          <a:lstStyle/>
          <a:p>
            <a:pPr indent="-454739" lvl="0" marL="457200" rtl="0" algn="l">
              <a:lnSpc>
                <a:spcPct val="150000"/>
              </a:lnSpc>
              <a:spcBef>
                <a:spcPts val="600"/>
              </a:spcBef>
              <a:spcAft>
                <a:spcPts val="0"/>
              </a:spcAft>
              <a:buSzPct val="50657"/>
              <a:buChar char="•"/>
            </a:pPr>
            <a:r>
              <a:rPr lang="en-US"/>
              <a:t>What if data were no longer scarce?</a:t>
            </a:r>
            <a:endParaRPr/>
          </a:p>
          <a:p>
            <a:pPr indent="-457200" lvl="0" marL="457200" rtl="0" algn="l">
              <a:lnSpc>
                <a:spcPct val="150000"/>
              </a:lnSpc>
              <a:spcBef>
                <a:spcPts val="0"/>
              </a:spcBef>
              <a:spcAft>
                <a:spcPts val="0"/>
              </a:spcAft>
              <a:buSzPct val="55263"/>
              <a:buChar char="•"/>
            </a:pPr>
            <a:r>
              <a:rPr lang="en-US"/>
              <a:t>What if bulls were irrelevant?</a:t>
            </a:r>
            <a:endParaRPr/>
          </a:p>
          <a:p>
            <a:pPr indent="-457200" lvl="0" marL="457200" rtl="0" algn="l">
              <a:lnSpc>
                <a:spcPct val="150000"/>
              </a:lnSpc>
              <a:spcBef>
                <a:spcPts val="0"/>
              </a:spcBef>
              <a:spcAft>
                <a:spcPts val="0"/>
              </a:spcAft>
              <a:buSzPct val="55263"/>
              <a:buChar char="•"/>
            </a:pPr>
            <a:r>
              <a:rPr lang="en-US"/>
              <a:t>What if genetic improvement was irrelevant?</a:t>
            </a:r>
            <a:endParaRPr/>
          </a:p>
          <a:p>
            <a:pPr indent="-457200" lvl="0" marL="457200" rtl="0" algn="l">
              <a:lnSpc>
                <a:spcPct val="150000"/>
              </a:lnSpc>
              <a:spcBef>
                <a:spcPts val="0"/>
              </a:spcBef>
              <a:spcAft>
                <a:spcPts val="0"/>
              </a:spcAft>
              <a:buSzPct val="55263"/>
              <a:buChar char="•"/>
            </a:pPr>
            <a:r>
              <a:rPr lang="en-US"/>
              <a:t>What if animals were irrelevant?</a:t>
            </a:r>
            <a:endParaRPr/>
          </a:p>
          <a:p>
            <a:pPr indent="-457200" lvl="0" marL="457200" rtl="0" algn="l">
              <a:lnSpc>
                <a:spcPct val="150000"/>
              </a:lnSpc>
              <a:spcBef>
                <a:spcPts val="0"/>
              </a:spcBef>
              <a:spcAft>
                <a:spcPts val="0"/>
              </a:spcAft>
              <a:buSzPct val="55263"/>
              <a:buChar char="•"/>
            </a:pPr>
            <a:r>
              <a:rPr lang="en-US"/>
              <a:t>What if North America and Europe were irrelevant? </a:t>
            </a:r>
            <a:endParaRPr/>
          </a:p>
        </p:txBody>
      </p:sp>
      <p:sp>
        <p:nvSpPr>
          <p:cNvPr id="111" name="Google Shape;111;g26f585ac597_0_353"/>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SzPts val="1800"/>
              <a:buNone/>
            </a:pPr>
            <a:r>
              <a:rPr lang="en-US"/>
              <a:t>Difficult Questions</a:t>
            </a:r>
            <a:endParaRPr/>
          </a:p>
        </p:txBody>
      </p:sp>
      <p:sp>
        <p:nvSpPr>
          <p:cNvPr id="112" name="Google Shape;112;g26f585ac597_0_353"/>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26f585ac597_0_358"/>
          <p:cNvSpPr txBox="1"/>
          <p:nvPr>
            <p:ph idx="1" type="body"/>
          </p:nvPr>
        </p:nvSpPr>
        <p:spPr>
          <a:xfrm>
            <a:off x="1924914" y="4069541"/>
            <a:ext cx="20712900" cy="3300300"/>
          </a:xfrm>
          <a:prstGeom prst="rect">
            <a:avLst/>
          </a:prstGeom>
          <a:noFill/>
          <a:ln>
            <a:noFill/>
          </a:ln>
        </p:spPr>
        <p:txBody>
          <a:bodyPr anchorCtr="0" anchor="b" bIns="108800" lIns="108800" spcFirstLastPara="1" rIns="108800" wrap="square" tIns="108800">
            <a:normAutofit/>
          </a:bodyPr>
          <a:lstStyle/>
          <a:p>
            <a:pPr indent="0" lvl="0" marL="0" rtl="0" algn="l">
              <a:lnSpc>
                <a:spcPct val="150000"/>
              </a:lnSpc>
              <a:spcBef>
                <a:spcPts val="600"/>
              </a:spcBef>
              <a:spcAft>
                <a:spcPts val="0"/>
              </a:spcAft>
              <a:buSzPts val="4000"/>
              <a:buNone/>
            </a:pPr>
            <a:r>
              <a:rPr lang="en-US"/>
              <a:t>Question 1</a:t>
            </a:r>
            <a:endParaRPr/>
          </a:p>
        </p:txBody>
      </p:sp>
      <p:sp>
        <p:nvSpPr>
          <p:cNvPr id="118" name="Google Shape;118;g26f585ac597_0_358"/>
          <p:cNvSpPr txBox="1"/>
          <p:nvPr>
            <p:ph type="title"/>
          </p:nvPr>
        </p:nvSpPr>
        <p:spPr>
          <a:xfrm>
            <a:off x="1924914" y="7282959"/>
            <a:ext cx="20712900" cy="2996700"/>
          </a:xfrm>
          <a:prstGeom prst="rect">
            <a:avLst/>
          </a:prstGeom>
          <a:noFill/>
          <a:ln>
            <a:noFill/>
          </a:ln>
        </p:spPr>
        <p:txBody>
          <a:bodyPr anchorCtr="0" anchor="t" bIns="108800" lIns="108800" spcFirstLastPara="1" rIns="108800" wrap="square" tIns="108800">
            <a:normAutofit/>
          </a:bodyPr>
          <a:lstStyle/>
          <a:p>
            <a:pPr indent="0" lvl="0" marL="0" rtl="0" algn="l">
              <a:lnSpc>
                <a:spcPct val="100000"/>
              </a:lnSpc>
              <a:spcBef>
                <a:spcPts val="0"/>
              </a:spcBef>
              <a:spcAft>
                <a:spcPts val="0"/>
              </a:spcAft>
              <a:buSzPts val="9500"/>
              <a:buNone/>
            </a:pPr>
            <a:r>
              <a:rPr lang="en-US"/>
              <a:t>What if data were no longer scarce?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26f8799ad0c_0_60"/>
          <p:cNvSpPr txBox="1"/>
          <p:nvPr>
            <p:ph type="title"/>
          </p:nvPr>
        </p:nvSpPr>
        <p:spPr>
          <a:xfrm>
            <a:off x="3146529" y="1082050"/>
            <a:ext cx="8452200" cy="12792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lt1"/>
              </a:buClr>
              <a:buSzPts val="8000"/>
              <a:buFont typeface="Calibri"/>
              <a:buNone/>
            </a:pPr>
            <a:r>
              <a:rPr lang="en-US"/>
              <a:t>Phenotype is king!</a:t>
            </a:r>
            <a:endParaRPr/>
          </a:p>
        </p:txBody>
      </p:sp>
      <p:grpSp>
        <p:nvGrpSpPr>
          <p:cNvPr id="124" name="Google Shape;124;g26f8799ad0c_0_60"/>
          <p:cNvGrpSpPr/>
          <p:nvPr/>
        </p:nvGrpSpPr>
        <p:grpSpPr>
          <a:xfrm>
            <a:off x="3480649" y="1104563"/>
            <a:ext cx="19655262" cy="11561053"/>
            <a:chOff x="791715" y="299907"/>
            <a:chExt cx="7378378" cy="4335340"/>
          </a:xfrm>
        </p:grpSpPr>
        <p:pic>
          <p:nvPicPr>
            <p:cNvPr id="125" name="Google Shape;125;g26f8799ad0c_0_60"/>
            <p:cNvPicPr preferRelativeResize="0"/>
            <p:nvPr/>
          </p:nvPicPr>
          <p:blipFill rotWithShape="1">
            <a:blip r:embed="rId3">
              <a:alphaModFix/>
            </a:blip>
            <a:srcRect b="0" l="0" r="0" t="0"/>
            <a:stretch/>
          </p:blipFill>
          <p:spPr>
            <a:xfrm>
              <a:off x="791715" y="905947"/>
              <a:ext cx="7378376" cy="3729300"/>
            </a:xfrm>
            <a:prstGeom prst="rect">
              <a:avLst/>
            </a:prstGeom>
            <a:noFill/>
            <a:ln>
              <a:noFill/>
            </a:ln>
          </p:spPr>
        </p:pic>
        <p:sp>
          <p:nvSpPr>
            <p:cNvPr id="126" name="Google Shape;126;g26f8799ad0c_0_60"/>
            <p:cNvSpPr txBox="1"/>
            <p:nvPr/>
          </p:nvSpPr>
          <p:spPr>
            <a:xfrm>
              <a:off x="3863893" y="299907"/>
              <a:ext cx="4306200" cy="461700"/>
            </a:xfrm>
            <a:prstGeom prst="rect">
              <a:avLst/>
            </a:prstGeom>
            <a:noFill/>
            <a:ln>
              <a:noFill/>
            </a:ln>
          </p:spPr>
          <p:txBody>
            <a:bodyPr anchorCtr="0" anchor="t" bIns="121775" lIns="243625" spcFirstLastPara="1" rIns="243625" wrap="square" tIns="121775">
              <a:spAutoFit/>
            </a:bodyPr>
            <a:lstStyle/>
            <a:p>
              <a:pPr indent="0" lvl="0" marL="0" marR="0" rtl="0" algn="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Source: </a:t>
              </a:r>
              <a:r>
                <a:rPr b="0" i="0" lang="en-US" sz="3200" u="none" cap="none" strike="noStrike">
                  <a:solidFill>
                    <a:schemeClr val="dk1"/>
                  </a:solidFill>
                  <a:latin typeface="Calibri"/>
                  <a:ea typeface="Calibri"/>
                  <a:cs typeface="Calibri"/>
                  <a:sym typeface="Calibri"/>
                </a:rPr>
                <a:t>Cole et al. (2020; PMID: 32257602) after Figure 5 of Halachmi et al. (2019, PMID: 30485756).</a:t>
              </a:r>
              <a:endParaRPr b="0" i="0" sz="3700" u="none" cap="none" strike="noStrike">
                <a:solidFill>
                  <a:srgbClr val="000000"/>
                </a:solidFill>
                <a:latin typeface="Arial"/>
                <a:ea typeface="Arial"/>
                <a:cs typeface="Arial"/>
                <a:sym typeface="Arial"/>
              </a:endParaRPr>
            </a:p>
          </p:txBody>
        </p:sp>
      </p:grpSp>
      <p:sp>
        <p:nvSpPr>
          <p:cNvPr id="127" name="Google Shape;127;g26f8799ad0c_0_60"/>
          <p:cNvSpPr/>
          <p:nvPr/>
        </p:nvSpPr>
        <p:spPr>
          <a:xfrm>
            <a:off x="2990525" y="903425"/>
            <a:ext cx="8786700" cy="1633500"/>
          </a:xfrm>
          <a:prstGeom prst="wedgeRoundRectCallout">
            <a:avLst>
              <a:gd fmla="val -38752" name="adj1"/>
              <a:gd fmla="val 76851" name="adj2"/>
              <a:gd fmla="val 16667" name="adj3"/>
            </a:avLst>
          </a:prstGeom>
          <a:noFill/>
          <a:ln cap="flat" cmpd="sng" w="25400">
            <a:solidFill>
              <a:srgbClr val="0000FF"/>
            </a:solidFill>
            <a:prstDash val="solid"/>
            <a:round/>
            <a:headEnd len="sm" w="sm" type="none"/>
            <a:tailEnd len="sm" w="sm" type="none"/>
          </a:ln>
        </p:spPr>
        <p:txBody>
          <a:bodyPr anchorCtr="0" anchor="ctr" bIns="121775" lIns="243625" spcFirstLastPara="1" rIns="243625" wrap="square" tIns="121775">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chemeClr val="lt1"/>
              </a:solidFill>
              <a:latin typeface="Calibri"/>
              <a:ea typeface="Calibri"/>
              <a:cs typeface="Calibri"/>
              <a:sym typeface="Calibri"/>
            </a:endParaRPr>
          </a:p>
        </p:txBody>
      </p:sp>
      <p:sp>
        <p:nvSpPr>
          <p:cNvPr id="128" name="Google Shape;128;g26f8799ad0c_0_60"/>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pic>
        <p:nvPicPr>
          <p:cNvPr id="129" name="Google Shape;129;g26f8799ad0c_0_60"/>
          <p:cNvPicPr preferRelativeResize="0"/>
          <p:nvPr/>
        </p:nvPicPr>
        <p:blipFill rotWithShape="1">
          <a:blip r:embed="rId4">
            <a:alphaModFix/>
          </a:blip>
          <a:srcRect b="25874" l="29023" r="19539" t="25904"/>
          <a:stretch/>
        </p:blipFill>
        <p:spPr>
          <a:xfrm>
            <a:off x="440950" y="3096225"/>
            <a:ext cx="3417275" cy="3203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g26f8799ad0c_0_206"/>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Clr>
                <a:schemeClr val="lt1"/>
              </a:buClr>
              <a:buSzPts val="8000"/>
              <a:buFont typeface="Calibri"/>
              <a:buNone/>
            </a:pPr>
            <a:r>
              <a:rPr lang="en-US">
                <a:solidFill>
                  <a:schemeClr val="dk1"/>
                </a:solidFill>
              </a:rPr>
              <a:t>Next-generation automated phenotyping</a:t>
            </a:r>
            <a:endParaRPr/>
          </a:p>
        </p:txBody>
      </p:sp>
      <p:grpSp>
        <p:nvGrpSpPr>
          <p:cNvPr id="135" name="Google Shape;135;g26f8799ad0c_0_206"/>
          <p:cNvGrpSpPr/>
          <p:nvPr/>
        </p:nvGrpSpPr>
        <p:grpSpPr>
          <a:xfrm>
            <a:off x="3805114" y="3004039"/>
            <a:ext cx="8453498" cy="9740124"/>
            <a:chOff x="278184" y="1326523"/>
            <a:chExt cx="3173354" cy="3652501"/>
          </a:xfrm>
        </p:grpSpPr>
        <p:pic>
          <p:nvPicPr>
            <p:cNvPr id="136" name="Google Shape;136;g26f8799ad0c_0_206"/>
            <p:cNvPicPr preferRelativeResize="0"/>
            <p:nvPr/>
          </p:nvPicPr>
          <p:blipFill rotWithShape="1">
            <a:blip r:embed="rId3">
              <a:alphaModFix/>
            </a:blip>
            <a:srcRect b="26136" l="27306" r="44367" t="24287"/>
            <a:stretch/>
          </p:blipFill>
          <p:spPr>
            <a:xfrm>
              <a:off x="365760" y="1326523"/>
              <a:ext cx="3085778" cy="3375600"/>
            </a:xfrm>
            <a:prstGeom prst="rect">
              <a:avLst/>
            </a:prstGeom>
            <a:noFill/>
            <a:ln>
              <a:noFill/>
            </a:ln>
          </p:spPr>
        </p:pic>
        <p:sp>
          <p:nvSpPr>
            <p:cNvPr id="137" name="Google Shape;137;g26f8799ad0c_0_206"/>
            <p:cNvSpPr txBox="1"/>
            <p:nvPr/>
          </p:nvSpPr>
          <p:spPr>
            <a:xfrm>
              <a:off x="278184" y="4702124"/>
              <a:ext cx="2646600" cy="276900"/>
            </a:xfrm>
            <a:prstGeom prst="rect">
              <a:avLst/>
            </a:prstGeom>
            <a:noFill/>
            <a:ln>
              <a:noFill/>
            </a:ln>
          </p:spPr>
          <p:txBody>
            <a:bodyPr anchorCtr="0" anchor="t" bIns="121775" lIns="243625" spcFirstLastPara="1" rIns="243625" wrap="square" tIns="12177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Source:</a:t>
              </a:r>
              <a:r>
                <a:rPr b="0" i="0" lang="en-US" sz="3200" u="none" cap="none" strike="noStrike">
                  <a:solidFill>
                    <a:schemeClr val="dk1"/>
                  </a:solidFill>
                  <a:latin typeface="Calibri"/>
                  <a:ea typeface="Calibri"/>
                  <a:cs typeface="Calibri"/>
                  <a:sym typeface="Calibri"/>
                </a:rPr>
                <a:t> Aimee Schulz (@aimeejschulz)</a:t>
              </a:r>
              <a:endParaRPr b="0" i="0" sz="3700" u="none" cap="none" strike="noStrike">
                <a:solidFill>
                  <a:srgbClr val="000000"/>
                </a:solidFill>
                <a:latin typeface="Arial"/>
                <a:ea typeface="Arial"/>
                <a:cs typeface="Arial"/>
                <a:sym typeface="Arial"/>
              </a:endParaRPr>
            </a:p>
          </p:txBody>
        </p:sp>
      </p:grpSp>
      <p:grpSp>
        <p:nvGrpSpPr>
          <p:cNvPr id="138" name="Google Shape;138;g26f8799ad0c_0_206"/>
          <p:cNvGrpSpPr/>
          <p:nvPr/>
        </p:nvGrpSpPr>
        <p:grpSpPr>
          <a:xfrm>
            <a:off x="12878586" y="3004039"/>
            <a:ext cx="7587320" cy="9740124"/>
            <a:chOff x="4652922" y="1326523"/>
            <a:chExt cx="2848200" cy="3652501"/>
          </a:xfrm>
        </p:grpSpPr>
        <p:pic>
          <p:nvPicPr>
            <p:cNvPr descr="https://ichef.bbci.co.uk/images/ic/480xn/p029yw7y.jpg" id="139" name="Google Shape;139;g26f8799ad0c_0_206"/>
            <p:cNvPicPr preferRelativeResize="0"/>
            <p:nvPr/>
          </p:nvPicPr>
          <p:blipFill rotWithShape="1">
            <a:blip r:embed="rId4">
              <a:alphaModFix/>
            </a:blip>
            <a:srcRect b="10187" l="0" r="0" t="1379"/>
            <a:stretch/>
          </p:blipFill>
          <p:spPr>
            <a:xfrm>
              <a:off x="4754880" y="1326523"/>
              <a:ext cx="2544652" cy="3375601"/>
            </a:xfrm>
            <a:prstGeom prst="rect">
              <a:avLst/>
            </a:prstGeom>
            <a:noFill/>
            <a:ln>
              <a:noFill/>
            </a:ln>
          </p:spPr>
        </p:pic>
        <p:sp>
          <p:nvSpPr>
            <p:cNvPr id="140" name="Google Shape;140;g26f8799ad0c_0_206"/>
            <p:cNvSpPr txBox="1"/>
            <p:nvPr/>
          </p:nvSpPr>
          <p:spPr>
            <a:xfrm>
              <a:off x="4652922" y="4702124"/>
              <a:ext cx="2848200" cy="276900"/>
            </a:xfrm>
            <a:prstGeom prst="rect">
              <a:avLst/>
            </a:prstGeom>
            <a:noFill/>
            <a:ln>
              <a:noFill/>
            </a:ln>
          </p:spPr>
          <p:txBody>
            <a:bodyPr anchorCtr="0" anchor="t" bIns="121775" lIns="243625" spcFirstLastPara="1" rIns="243625" wrap="square" tIns="12177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Source:</a:t>
              </a:r>
              <a:r>
                <a:rPr b="0" i="0" lang="en-US" sz="3200" u="none" cap="none" strike="noStrike">
                  <a:solidFill>
                    <a:schemeClr val="dk1"/>
                  </a:solidFill>
                  <a:latin typeface="Calibri"/>
                  <a:ea typeface="Calibri"/>
                  <a:cs typeface="Calibri"/>
                  <a:sym typeface="Calibri"/>
                </a:rPr>
                <a:t> Skaro Ministry of Science/BBC One</a:t>
              </a:r>
              <a:endParaRPr b="0" i="0" sz="3700" u="none" cap="none" strike="noStrike">
                <a:solidFill>
                  <a:srgbClr val="000000"/>
                </a:solidFill>
                <a:latin typeface="Arial"/>
                <a:ea typeface="Arial"/>
                <a:cs typeface="Arial"/>
                <a:sym typeface="Arial"/>
              </a:endParaRPr>
            </a:p>
          </p:txBody>
        </p:sp>
      </p:grpSp>
      <p:sp>
        <p:nvSpPr>
          <p:cNvPr id="141" name="Google Shape;141;g26f8799ad0c_0_206"/>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
        <p:nvSpPr>
          <p:cNvPr id="142" name="Google Shape;142;g26f8799ad0c_0_206"/>
          <p:cNvSpPr txBox="1"/>
          <p:nvPr/>
        </p:nvSpPr>
        <p:spPr>
          <a:xfrm>
            <a:off x="4166868" y="3126125"/>
            <a:ext cx="7272900" cy="1354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600"/>
              <a:buFont typeface="Arial"/>
              <a:buNone/>
            </a:pPr>
            <a:r>
              <a:rPr b="1" i="0" lang="en-US" sz="7600" u="none" cap="none" strike="noStrike">
                <a:solidFill>
                  <a:srgbClr val="FFFF00"/>
                </a:solidFill>
                <a:latin typeface="Quattrocento Sans"/>
                <a:ea typeface="Quattrocento Sans"/>
                <a:cs typeface="Quattrocento Sans"/>
                <a:sym typeface="Quattrocento Sans"/>
              </a:rPr>
              <a:t>How it started…</a:t>
            </a:r>
            <a:endParaRPr b="1" i="0" sz="7600" u="none" cap="none" strike="noStrike">
              <a:solidFill>
                <a:srgbClr val="FFFF00"/>
              </a:solidFill>
              <a:latin typeface="Quattrocento Sans"/>
              <a:ea typeface="Quattrocento Sans"/>
              <a:cs typeface="Quattrocento Sans"/>
              <a:sym typeface="Quattrocento Sans"/>
            </a:endParaRPr>
          </a:p>
        </p:txBody>
      </p:sp>
      <p:sp>
        <p:nvSpPr>
          <p:cNvPr id="143" name="Google Shape;143;g26f8799ad0c_0_206"/>
          <p:cNvSpPr txBox="1"/>
          <p:nvPr/>
        </p:nvSpPr>
        <p:spPr>
          <a:xfrm>
            <a:off x="13255268" y="3126125"/>
            <a:ext cx="7272900" cy="1354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600"/>
              <a:buFont typeface="Arial"/>
              <a:buNone/>
            </a:pPr>
            <a:r>
              <a:rPr b="1" i="0" lang="en-US" sz="7600" u="none" cap="none" strike="noStrike">
                <a:solidFill>
                  <a:srgbClr val="FFFF00"/>
                </a:solidFill>
                <a:latin typeface="Quattrocento Sans"/>
                <a:ea typeface="Quattrocento Sans"/>
                <a:cs typeface="Quattrocento Sans"/>
                <a:sym typeface="Quattrocento Sans"/>
              </a:rPr>
              <a:t>How it’s going…</a:t>
            </a:r>
            <a:endParaRPr b="1" i="0" sz="7600" u="none" cap="none" strike="noStrike">
              <a:solidFill>
                <a:srgbClr val="FFFF00"/>
              </a:solidFill>
              <a:latin typeface="Quattrocento Sans"/>
              <a:ea typeface="Quattrocento Sans"/>
              <a:cs typeface="Quattrocento Sans"/>
              <a:sym typeface="Quattrocento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g26f8799ad0c_0_101"/>
          <p:cNvSpPr txBox="1"/>
          <p:nvPr>
            <p:ph type="title"/>
          </p:nvPr>
        </p:nvSpPr>
        <p:spPr>
          <a:xfrm>
            <a:off x="1218405" y="933450"/>
            <a:ext cx="21931200" cy="19695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lt1"/>
              </a:buClr>
              <a:buSzPts val="8000"/>
              <a:buFont typeface="Calibri"/>
              <a:buNone/>
            </a:pPr>
            <a:r>
              <a:rPr lang="en-US"/>
              <a:t>What are we actually trying to improve?</a:t>
            </a:r>
            <a:endParaRPr/>
          </a:p>
        </p:txBody>
      </p:sp>
      <p:sp>
        <p:nvSpPr>
          <p:cNvPr id="149" name="Google Shape;149;g26f8799ad0c_0_101"/>
          <p:cNvSpPr/>
          <p:nvPr/>
        </p:nvSpPr>
        <p:spPr>
          <a:xfrm>
            <a:off x="7630707" y="4667379"/>
            <a:ext cx="9992160" cy="5783076"/>
          </a:xfrm>
          <a:prstGeom prst="cloud">
            <a:avLst/>
          </a:prstGeom>
          <a:solidFill>
            <a:schemeClr val="accent1"/>
          </a:solidFill>
          <a:ln cap="flat" cmpd="sng" w="25400">
            <a:solidFill>
              <a:srgbClr val="395E89"/>
            </a:solidFill>
            <a:prstDash val="solid"/>
            <a:round/>
            <a:headEnd len="sm" w="sm" type="none"/>
            <a:tailEnd len="sm" w="sm" type="none"/>
          </a:ln>
        </p:spPr>
        <p:txBody>
          <a:bodyPr anchorCtr="0" anchor="ctr" bIns="121775" lIns="243625" spcFirstLastPara="1" rIns="243625" wrap="square" tIns="121775">
            <a:noAutofit/>
          </a:bodyPr>
          <a:lstStyle/>
          <a:p>
            <a:pPr indent="0" lvl="0" marL="0" marR="0" rtl="0" algn="ctr">
              <a:lnSpc>
                <a:spcPct val="100000"/>
              </a:lnSpc>
              <a:spcBef>
                <a:spcPts val="0"/>
              </a:spcBef>
              <a:spcAft>
                <a:spcPts val="0"/>
              </a:spcAft>
              <a:buClr>
                <a:srgbClr val="000000"/>
              </a:buClr>
              <a:buSzPts val="8500"/>
              <a:buFont typeface="Arial"/>
              <a:buNone/>
            </a:pPr>
            <a:r>
              <a:rPr b="1" i="0" lang="en-US" sz="8500" u="none" cap="none" strike="noStrike">
                <a:solidFill>
                  <a:schemeClr val="lt1"/>
                </a:solidFill>
                <a:latin typeface="Calibri"/>
                <a:ea typeface="Calibri"/>
                <a:cs typeface="Calibri"/>
                <a:sym typeface="Calibri"/>
              </a:rPr>
              <a:t>“Efficiency”</a:t>
            </a:r>
            <a:endParaRPr b="0" i="0" sz="3700" u="none" cap="none" strike="noStrike">
              <a:solidFill>
                <a:srgbClr val="000000"/>
              </a:solidFill>
              <a:latin typeface="Arial"/>
              <a:ea typeface="Arial"/>
              <a:cs typeface="Arial"/>
              <a:sym typeface="Arial"/>
            </a:endParaRPr>
          </a:p>
        </p:txBody>
      </p:sp>
      <p:sp>
        <p:nvSpPr>
          <p:cNvPr id="150" name="Google Shape;150;g26f8799ad0c_0_101"/>
          <p:cNvSpPr txBox="1"/>
          <p:nvPr/>
        </p:nvSpPr>
        <p:spPr>
          <a:xfrm>
            <a:off x="797424" y="2348573"/>
            <a:ext cx="3430800" cy="1723800"/>
          </a:xfrm>
          <a:prstGeom prst="rect">
            <a:avLst/>
          </a:prstGeom>
          <a:noFill/>
          <a:ln>
            <a:noFill/>
          </a:ln>
        </p:spPr>
        <p:txBody>
          <a:bodyPr anchorCtr="0" anchor="t" bIns="121775" lIns="243625" spcFirstLastPara="1" rIns="243625" wrap="square" tIns="12177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Calibri"/>
                <a:ea typeface="Calibri"/>
                <a:cs typeface="Calibri"/>
                <a:sym typeface="Calibri"/>
              </a:rPr>
              <a:t>Feed Intake</a:t>
            </a:r>
            <a:endParaRPr b="0" i="0" sz="3700" u="none" cap="none" strike="noStrike">
              <a:solidFill>
                <a:srgbClr val="000000"/>
              </a:solidFill>
              <a:latin typeface="Arial"/>
              <a:ea typeface="Arial"/>
              <a:cs typeface="Arial"/>
              <a:sym typeface="Arial"/>
            </a:endParaRPr>
          </a:p>
        </p:txBody>
      </p:sp>
      <p:sp>
        <p:nvSpPr>
          <p:cNvPr id="151" name="Google Shape;151;g26f8799ad0c_0_101"/>
          <p:cNvSpPr txBox="1"/>
          <p:nvPr/>
        </p:nvSpPr>
        <p:spPr>
          <a:xfrm>
            <a:off x="17402161" y="9118328"/>
            <a:ext cx="6092700" cy="1723800"/>
          </a:xfrm>
          <a:prstGeom prst="rect">
            <a:avLst/>
          </a:prstGeom>
          <a:noFill/>
          <a:ln>
            <a:noFill/>
          </a:ln>
        </p:spPr>
        <p:txBody>
          <a:bodyPr anchorCtr="0" anchor="t" bIns="121775" lIns="243625" spcFirstLastPara="1" rIns="243625" wrap="square" tIns="12177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Calibri"/>
                <a:ea typeface="Calibri"/>
                <a:cs typeface="Calibri"/>
                <a:sym typeface="Calibri"/>
              </a:rPr>
              <a:t>Income over feed cost</a:t>
            </a:r>
            <a:endParaRPr b="0" i="0" sz="3700" u="none" cap="none" strike="noStrike">
              <a:solidFill>
                <a:srgbClr val="000000"/>
              </a:solidFill>
              <a:latin typeface="Arial"/>
              <a:ea typeface="Arial"/>
              <a:cs typeface="Arial"/>
              <a:sym typeface="Arial"/>
            </a:endParaRPr>
          </a:p>
        </p:txBody>
      </p:sp>
      <p:sp>
        <p:nvSpPr>
          <p:cNvPr id="152" name="Google Shape;152;g26f8799ad0c_0_101"/>
          <p:cNvSpPr txBox="1"/>
          <p:nvPr/>
        </p:nvSpPr>
        <p:spPr>
          <a:xfrm>
            <a:off x="797424" y="6601235"/>
            <a:ext cx="5640600" cy="1723800"/>
          </a:xfrm>
          <a:prstGeom prst="rect">
            <a:avLst/>
          </a:prstGeom>
          <a:noFill/>
          <a:ln>
            <a:noFill/>
          </a:ln>
        </p:spPr>
        <p:txBody>
          <a:bodyPr anchorCtr="0" anchor="t" bIns="121775" lIns="243625" spcFirstLastPara="1" rIns="243625" wrap="square" tIns="12177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Calibri"/>
                <a:ea typeface="Calibri"/>
                <a:cs typeface="Calibri"/>
                <a:sym typeface="Calibri"/>
              </a:rPr>
              <a:t>Functional longevity</a:t>
            </a:r>
            <a:endParaRPr b="0" i="0" sz="3700" u="none" cap="none" strike="noStrike">
              <a:solidFill>
                <a:srgbClr val="000000"/>
              </a:solidFill>
              <a:latin typeface="Arial"/>
              <a:ea typeface="Arial"/>
              <a:cs typeface="Arial"/>
              <a:sym typeface="Arial"/>
            </a:endParaRPr>
          </a:p>
        </p:txBody>
      </p:sp>
      <p:sp>
        <p:nvSpPr>
          <p:cNvPr id="153" name="Google Shape;153;g26f8799ad0c_0_101"/>
          <p:cNvSpPr txBox="1"/>
          <p:nvPr/>
        </p:nvSpPr>
        <p:spPr>
          <a:xfrm>
            <a:off x="17674258" y="11506645"/>
            <a:ext cx="5821200" cy="1723800"/>
          </a:xfrm>
          <a:prstGeom prst="rect">
            <a:avLst/>
          </a:prstGeom>
          <a:noFill/>
          <a:ln>
            <a:noFill/>
          </a:ln>
        </p:spPr>
        <p:txBody>
          <a:bodyPr anchorCtr="0" anchor="t" bIns="121775" lIns="243625" spcFirstLastPara="1" rIns="243625" wrap="square" tIns="12177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Calibri"/>
                <a:ea typeface="Calibri"/>
                <a:cs typeface="Calibri"/>
                <a:sym typeface="Calibri"/>
              </a:rPr>
              <a:t>Body condition score</a:t>
            </a:r>
            <a:endParaRPr b="0" i="0" sz="3700" u="none" cap="none" strike="noStrike">
              <a:solidFill>
                <a:srgbClr val="000000"/>
              </a:solidFill>
              <a:latin typeface="Arial"/>
              <a:ea typeface="Arial"/>
              <a:cs typeface="Arial"/>
              <a:sym typeface="Arial"/>
            </a:endParaRPr>
          </a:p>
        </p:txBody>
      </p:sp>
      <p:sp>
        <p:nvSpPr>
          <p:cNvPr id="154" name="Google Shape;154;g26f8799ad0c_0_101"/>
          <p:cNvSpPr txBox="1"/>
          <p:nvPr/>
        </p:nvSpPr>
        <p:spPr>
          <a:xfrm>
            <a:off x="19565968" y="2354349"/>
            <a:ext cx="3929400" cy="1723800"/>
          </a:xfrm>
          <a:prstGeom prst="rect">
            <a:avLst/>
          </a:prstGeom>
          <a:noFill/>
          <a:ln>
            <a:noFill/>
          </a:ln>
        </p:spPr>
        <p:txBody>
          <a:bodyPr anchorCtr="0" anchor="t" bIns="121775" lIns="243625" spcFirstLastPara="1" rIns="243625" wrap="square" tIns="12177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Calibri"/>
                <a:ea typeface="Calibri"/>
                <a:cs typeface="Calibri"/>
                <a:sym typeface="Calibri"/>
              </a:rPr>
              <a:t>CO</a:t>
            </a:r>
            <a:r>
              <a:rPr b="1" baseline="-25000" i="0" lang="en-US" sz="4800" u="none" cap="none" strike="noStrike">
                <a:solidFill>
                  <a:schemeClr val="dk1"/>
                </a:solidFill>
                <a:latin typeface="Calibri"/>
                <a:ea typeface="Calibri"/>
                <a:cs typeface="Calibri"/>
                <a:sym typeface="Calibri"/>
              </a:rPr>
              <a:t>2</a:t>
            </a:r>
            <a:r>
              <a:rPr b="1" i="0" lang="en-US" sz="4800" u="none" cap="none" strike="noStrike">
                <a:solidFill>
                  <a:schemeClr val="dk1"/>
                </a:solidFill>
                <a:latin typeface="Calibri"/>
                <a:ea typeface="Calibri"/>
                <a:cs typeface="Calibri"/>
                <a:sym typeface="Calibri"/>
              </a:rPr>
              <a:t> emission</a:t>
            </a:r>
            <a:endParaRPr b="0" i="0" sz="3700" u="none" cap="none" strike="noStrike">
              <a:solidFill>
                <a:srgbClr val="000000"/>
              </a:solidFill>
              <a:latin typeface="Arial"/>
              <a:ea typeface="Arial"/>
              <a:cs typeface="Arial"/>
              <a:sym typeface="Arial"/>
            </a:endParaRPr>
          </a:p>
        </p:txBody>
      </p:sp>
      <p:sp>
        <p:nvSpPr>
          <p:cNvPr id="155" name="Google Shape;155;g26f8799ad0c_0_101"/>
          <p:cNvSpPr txBox="1"/>
          <p:nvPr/>
        </p:nvSpPr>
        <p:spPr>
          <a:xfrm>
            <a:off x="1497987" y="8930747"/>
            <a:ext cx="5757900" cy="1723800"/>
          </a:xfrm>
          <a:prstGeom prst="rect">
            <a:avLst/>
          </a:prstGeom>
          <a:noFill/>
          <a:ln>
            <a:noFill/>
          </a:ln>
        </p:spPr>
        <p:txBody>
          <a:bodyPr anchorCtr="0" anchor="t" bIns="121775" lIns="243625" spcFirstLastPara="1" rIns="243625" wrap="square" tIns="12177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Calibri"/>
                <a:ea typeface="Calibri"/>
                <a:cs typeface="Calibri"/>
                <a:sym typeface="Calibri"/>
              </a:rPr>
              <a:t>Methane production</a:t>
            </a:r>
            <a:endParaRPr b="0" i="0" sz="3700" u="none" cap="none" strike="noStrike">
              <a:solidFill>
                <a:srgbClr val="000000"/>
              </a:solidFill>
              <a:latin typeface="Arial"/>
              <a:ea typeface="Arial"/>
              <a:cs typeface="Arial"/>
              <a:sym typeface="Arial"/>
            </a:endParaRPr>
          </a:p>
        </p:txBody>
      </p:sp>
      <p:sp>
        <p:nvSpPr>
          <p:cNvPr id="156" name="Google Shape;156;g26f8799ad0c_0_101"/>
          <p:cNvSpPr txBox="1"/>
          <p:nvPr/>
        </p:nvSpPr>
        <p:spPr>
          <a:xfrm>
            <a:off x="688160" y="10905965"/>
            <a:ext cx="7493100" cy="984900"/>
          </a:xfrm>
          <a:prstGeom prst="rect">
            <a:avLst/>
          </a:prstGeom>
          <a:noFill/>
          <a:ln>
            <a:noFill/>
          </a:ln>
        </p:spPr>
        <p:txBody>
          <a:bodyPr anchorCtr="0" anchor="t" bIns="121775" lIns="243625" spcFirstLastPara="1" rIns="243625" wrap="square" tIns="12177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Calibri"/>
                <a:ea typeface="Calibri"/>
                <a:cs typeface="Calibri"/>
                <a:sym typeface="Calibri"/>
              </a:rPr>
              <a:t>Mid-infrared milk spectrum</a:t>
            </a:r>
            <a:endParaRPr b="0" i="0" sz="3700" u="none" cap="none" strike="noStrike">
              <a:solidFill>
                <a:srgbClr val="000000"/>
              </a:solidFill>
              <a:latin typeface="Arial"/>
              <a:ea typeface="Arial"/>
              <a:cs typeface="Arial"/>
              <a:sym typeface="Arial"/>
            </a:endParaRPr>
          </a:p>
        </p:txBody>
      </p:sp>
      <p:sp>
        <p:nvSpPr>
          <p:cNvPr id="157" name="Google Shape;157;g26f8799ad0c_0_101"/>
          <p:cNvSpPr txBox="1"/>
          <p:nvPr/>
        </p:nvSpPr>
        <p:spPr>
          <a:xfrm>
            <a:off x="10248060" y="2474851"/>
            <a:ext cx="4663800" cy="1723800"/>
          </a:xfrm>
          <a:prstGeom prst="rect">
            <a:avLst/>
          </a:prstGeom>
          <a:noFill/>
          <a:ln>
            <a:noFill/>
          </a:ln>
        </p:spPr>
        <p:txBody>
          <a:bodyPr anchorCtr="0" anchor="t" bIns="121775" lIns="243625" spcFirstLastPara="1" rIns="243625" wrap="square" tIns="12177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Calibri"/>
                <a:ea typeface="Calibri"/>
                <a:cs typeface="Calibri"/>
                <a:sym typeface="Calibri"/>
              </a:rPr>
              <a:t>Calves produced</a:t>
            </a:r>
            <a:endParaRPr b="0" i="0" sz="3700" u="none" cap="none" strike="noStrike">
              <a:solidFill>
                <a:srgbClr val="000000"/>
              </a:solidFill>
              <a:latin typeface="Arial"/>
              <a:ea typeface="Arial"/>
              <a:cs typeface="Arial"/>
              <a:sym typeface="Arial"/>
            </a:endParaRPr>
          </a:p>
        </p:txBody>
      </p:sp>
      <p:sp>
        <p:nvSpPr>
          <p:cNvPr id="158" name="Google Shape;158;g26f8799ad0c_0_101"/>
          <p:cNvSpPr txBox="1"/>
          <p:nvPr/>
        </p:nvSpPr>
        <p:spPr>
          <a:xfrm>
            <a:off x="19155255" y="4464773"/>
            <a:ext cx="2858700" cy="1723800"/>
          </a:xfrm>
          <a:prstGeom prst="rect">
            <a:avLst/>
          </a:prstGeom>
          <a:noFill/>
          <a:ln>
            <a:noFill/>
          </a:ln>
        </p:spPr>
        <p:txBody>
          <a:bodyPr anchorCtr="0" anchor="t" bIns="121775" lIns="243625" spcFirstLastPara="1" rIns="243625" wrap="square" tIns="12177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Calibri"/>
                <a:ea typeface="Calibri"/>
                <a:cs typeface="Calibri"/>
                <a:sym typeface="Calibri"/>
              </a:rPr>
              <a:t>Body size</a:t>
            </a:r>
            <a:endParaRPr b="0" i="0" sz="3700" u="none" cap="none" strike="noStrike">
              <a:solidFill>
                <a:srgbClr val="000000"/>
              </a:solidFill>
              <a:latin typeface="Arial"/>
              <a:ea typeface="Arial"/>
              <a:cs typeface="Arial"/>
              <a:sym typeface="Arial"/>
            </a:endParaRPr>
          </a:p>
        </p:txBody>
      </p:sp>
      <p:sp>
        <p:nvSpPr>
          <p:cNvPr id="159" name="Google Shape;159;g26f8799ad0c_0_101"/>
          <p:cNvSpPr txBox="1"/>
          <p:nvPr/>
        </p:nvSpPr>
        <p:spPr>
          <a:xfrm>
            <a:off x="2735468" y="4432907"/>
            <a:ext cx="4129200" cy="1723800"/>
          </a:xfrm>
          <a:prstGeom prst="rect">
            <a:avLst/>
          </a:prstGeom>
          <a:noFill/>
          <a:ln>
            <a:noFill/>
          </a:ln>
        </p:spPr>
        <p:txBody>
          <a:bodyPr anchorCtr="0" anchor="t" bIns="121775" lIns="243625" spcFirstLastPara="1" rIns="243625" wrap="square" tIns="12177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Calibri"/>
                <a:ea typeface="Calibri"/>
                <a:cs typeface="Calibri"/>
                <a:sym typeface="Calibri"/>
              </a:rPr>
              <a:t>Lifetime profit</a:t>
            </a:r>
            <a:endParaRPr b="0" i="0" sz="3700" u="none" cap="none" strike="noStrike">
              <a:solidFill>
                <a:srgbClr val="000000"/>
              </a:solidFill>
              <a:latin typeface="Arial"/>
              <a:ea typeface="Arial"/>
              <a:cs typeface="Arial"/>
              <a:sym typeface="Arial"/>
            </a:endParaRPr>
          </a:p>
        </p:txBody>
      </p:sp>
      <p:sp>
        <p:nvSpPr>
          <p:cNvPr id="160" name="Google Shape;160;g26f8799ad0c_0_101"/>
          <p:cNvSpPr txBox="1"/>
          <p:nvPr/>
        </p:nvSpPr>
        <p:spPr>
          <a:xfrm>
            <a:off x="10832273" y="11998699"/>
            <a:ext cx="3589200" cy="1723800"/>
          </a:xfrm>
          <a:prstGeom prst="rect">
            <a:avLst/>
          </a:prstGeom>
          <a:noFill/>
          <a:ln>
            <a:noFill/>
          </a:ln>
        </p:spPr>
        <p:txBody>
          <a:bodyPr anchorCtr="0" anchor="t" bIns="121775" lIns="243625" spcFirstLastPara="1" rIns="243625" wrap="square" tIns="12177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Calibri"/>
                <a:ea typeface="Calibri"/>
                <a:cs typeface="Calibri"/>
                <a:sym typeface="Calibri"/>
              </a:rPr>
              <a:t>Microbiome</a:t>
            </a:r>
            <a:endParaRPr b="0" i="0" sz="3700" u="none" cap="none" strike="noStrike">
              <a:solidFill>
                <a:srgbClr val="000000"/>
              </a:solidFill>
              <a:latin typeface="Arial"/>
              <a:ea typeface="Arial"/>
              <a:cs typeface="Arial"/>
              <a:sym typeface="Arial"/>
            </a:endParaRPr>
          </a:p>
        </p:txBody>
      </p:sp>
      <p:sp>
        <p:nvSpPr>
          <p:cNvPr id="161" name="Google Shape;161;g26f8799ad0c_0_101"/>
          <p:cNvSpPr txBox="1"/>
          <p:nvPr/>
        </p:nvSpPr>
        <p:spPr>
          <a:xfrm>
            <a:off x="18760001" y="6735813"/>
            <a:ext cx="3370800" cy="1723800"/>
          </a:xfrm>
          <a:prstGeom prst="rect">
            <a:avLst/>
          </a:prstGeom>
          <a:noFill/>
          <a:ln>
            <a:noFill/>
          </a:ln>
        </p:spPr>
        <p:txBody>
          <a:bodyPr anchorCtr="0" anchor="t" bIns="121775" lIns="243625" spcFirstLastPara="1" rIns="243625" wrap="square" tIns="12177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Calibri"/>
                <a:ea typeface="Calibri"/>
                <a:cs typeface="Calibri"/>
                <a:sym typeface="Calibri"/>
              </a:rPr>
              <a:t>Live weight</a:t>
            </a:r>
            <a:endParaRPr b="0" i="0" sz="3700" u="none" cap="none" strike="noStrike">
              <a:solidFill>
                <a:srgbClr val="000000"/>
              </a:solidFill>
              <a:latin typeface="Arial"/>
              <a:ea typeface="Arial"/>
              <a:cs typeface="Arial"/>
              <a:sym typeface="Arial"/>
            </a:endParaRPr>
          </a:p>
        </p:txBody>
      </p:sp>
      <p:sp>
        <p:nvSpPr>
          <p:cNvPr id="162" name="Google Shape;162;g26f8799ad0c_0_101"/>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26f8799ad0c_0_301"/>
          <p:cNvSpPr txBox="1"/>
          <p:nvPr>
            <p:ph idx="1" type="body"/>
          </p:nvPr>
        </p:nvSpPr>
        <p:spPr>
          <a:xfrm>
            <a:off x="1217613" y="3096492"/>
            <a:ext cx="21933000" cy="8293800"/>
          </a:xfrm>
          <a:prstGeom prst="rect">
            <a:avLst/>
          </a:prstGeom>
          <a:noFill/>
          <a:ln>
            <a:noFill/>
          </a:ln>
        </p:spPr>
        <p:txBody>
          <a:bodyPr anchorCtr="0" anchor="t" bIns="108800" lIns="108800" spcFirstLastPara="1" rIns="108800" wrap="square" tIns="108800">
            <a:noAutofit/>
          </a:bodyPr>
          <a:lstStyle/>
          <a:p>
            <a:pPr indent="-816066" lvl="0" marL="816066" rtl="0" algn="l">
              <a:lnSpc>
                <a:spcPct val="150000"/>
              </a:lnSpc>
              <a:spcBef>
                <a:spcPts val="0"/>
              </a:spcBef>
              <a:spcAft>
                <a:spcPts val="0"/>
              </a:spcAft>
              <a:buSzPts val="5000"/>
              <a:buChar char="•"/>
            </a:pPr>
            <a:r>
              <a:rPr lang="en-US" sz="5000"/>
              <a:t>As phenotyping becomes easier, barriers to entry become lower for genetic improvement programs</a:t>
            </a:r>
            <a:endParaRPr sz="5000"/>
          </a:p>
          <a:p>
            <a:pPr indent="-816066" lvl="0" marL="816066" rtl="0" algn="l">
              <a:lnSpc>
                <a:spcPct val="150000"/>
              </a:lnSpc>
              <a:spcBef>
                <a:spcPts val="0"/>
              </a:spcBef>
              <a:spcAft>
                <a:spcPts val="0"/>
              </a:spcAft>
              <a:buSzPts val="5000"/>
              <a:buChar char="•"/>
            </a:pPr>
            <a:r>
              <a:rPr lang="en-US" sz="5000"/>
              <a:t>European and North American universities have trained many excellent scientists from emerging countries whose impact on their local industries has often been limited by lack of data</a:t>
            </a:r>
            <a:endParaRPr sz="5000"/>
          </a:p>
          <a:p>
            <a:pPr indent="-816066" lvl="0" marL="816066" rtl="0" algn="l">
              <a:lnSpc>
                <a:spcPct val="150000"/>
              </a:lnSpc>
              <a:spcBef>
                <a:spcPts val="0"/>
              </a:spcBef>
              <a:spcAft>
                <a:spcPts val="0"/>
              </a:spcAft>
              <a:buSzPts val="5000"/>
              <a:buChar char="•"/>
            </a:pPr>
            <a:r>
              <a:rPr lang="en-US" sz="5000"/>
              <a:t>Computing requirements could increase, which favors established programs, or could remain modest if genetic rather than genomic evaluations are used to bootstrap a local industry</a:t>
            </a:r>
            <a:endParaRPr sz="5000"/>
          </a:p>
        </p:txBody>
      </p:sp>
      <p:sp>
        <p:nvSpPr>
          <p:cNvPr id="168" name="Google Shape;168;g26f8799ad0c_0_301"/>
          <p:cNvSpPr txBox="1"/>
          <p:nvPr>
            <p:ph type="title"/>
          </p:nvPr>
        </p:nvSpPr>
        <p:spPr>
          <a:xfrm>
            <a:off x="1218405" y="933450"/>
            <a:ext cx="21931200" cy="1969500"/>
          </a:xfrm>
          <a:prstGeom prst="rect">
            <a:avLst/>
          </a:prstGeom>
          <a:noFill/>
          <a:ln>
            <a:noFill/>
          </a:ln>
        </p:spPr>
        <p:txBody>
          <a:bodyPr anchorCtr="0" anchor="b" bIns="108800" lIns="108800" spcFirstLastPara="1" rIns="108800" wrap="square" tIns="108800">
            <a:normAutofit/>
          </a:bodyPr>
          <a:lstStyle/>
          <a:p>
            <a:pPr indent="0" lvl="0" marL="0" rtl="0" algn="l">
              <a:lnSpc>
                <a:spcPct val="100000"/>
              </a:lnSpc>
              <a:spcBef>
                <a:spcPts val="0"/>
              </a:spcBef>
              <a:spcAft>
                <a:spcPts val="0"/>
              </a:spcAft>
              <a:buSzPts val="1800"/>
              <a:buNone/>
            </a:pPr>
            <a:r>
              <a:rPr lang="en-US"/>
              <a:t>What does this mean for animal breeders?</a:t>
            </a:r>
            <a:endParaRPr/>
          </a:p>
        </p:txBody>
      </p:sp>
      <p:sp>
        <p:nvSpPr>
          <p:cNvPr id="169" name="Google Shape;169;g26f8799ad0c_0_301"/>
          <p:cNvSpPr txBox="1"/>
          <p:nvPr/>
        </p:nvSpPr>
        <p:spPr>
          <a:xfrm>
            <a:off x="15435072" y="12788809"/>
            <a:ext cx="8522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Century Gothic"/>
              <a:buNone/>
            </a:pPr>
            <a:r>
              <a:rPr b="0" i="0" lang="en-US" sz="2400" u="none" cap="none" strike="noStrike">
                <a:solidFill>
                  <a:srgbClr val="000000"/>
                </a:solidFill>
                <a:latin typeface="Century Gothic"/>
                <a:ea typeface="Century Gothic"/>
                <a:cs typeface="Century Gothic"/>
                <a:sym typeface="Century Gothic"/>
              </a:rPr>
              <a:t>Cole – breed4food – May 2, 2024 - </a:t>
            </a:r>
            <a:fld id="{00000000-1234-1234-1234-123412341234}" type="slidenum">
              <a:rPr b="0" i="0" lang="en-US" sz="2400" u="none" cap="none" strike="noStrike">
                <a:solidFill>
                  <a:srgbClr val="000000"/>
                </a:solidFill>
                <a:latin typeface="Century Gothic"/>
                <a:ea typeface="Century Gothic"/>
                <a:cs typeface="Century Gothic"/>
                <a:sym typeface="Century Gothic"/>
              </a:rPr>
              <a:t>‹#›</a:t>
            </a:fld>
            <a:endParaRPr b="0" i="0" sz="2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B154B"/>
      </a:accent1>
      <a:accent2>
        <a:srgbClr val="990C22"/>
      </a:accent2>
      <a:accent3>
        <a:srgbClr val="1B4389"/>
      </a:accent3>
      <a:accent4>
        <a:srgbClr val="C85D22"/>
      </a:accent4>
      <a:accent5>
        <a:srgbClr val="3183C0"/>
      </a:accent5>
      <a:accent6>
        <a:srgbClr val="F09A0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B154B"/>
      </a:accent1>
      <a:accent2>
        <a:srgbClr val="990C22"/>
      </a:accent2>
      <a:accent3>
        <a:srgbClr val="1B4389"/>
      </a:accent3>
      <a:accent4>
        <a:srgbClr val="C85D22"/>
      </a:accent4>
      <a:accent5>
        <a:srgbClr val="3183C0"/>
      </a:accent5>
      <a:accent6>
        <a:srgbClr val="F09A0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tmcwhorter</dc:creator>
</cp:coreProperties>
</file>